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8" r:id="rId2"/>
    <p:sldId id="338" r:id="rId3"/>
    <p:sldId id="345" r:id="rId4"/>
    <p:sldId id="340" r:id="rId5"/>
    <p:sldId id="343" r:id="rId6"/>
    <p:sldId id="329" r:id="rId7"/>
    <p:sldId id="420" r:id="rId8"/>
    <p:sldId id="421" r:id="rId9"/>
    <p:sldId id="422" r:id="rId10"/>
    <p:sldId id="423" r:id="rId11"/>
    <p:sldId id="424" r:id="rId12"/>
    <p:sldId id="425" r:id="rId13"/>
    <p:sldId id="274" r:id="rId14"/>
    <p:sldId id="414" r:id="rId15"/>
    <p:sldId id="415" r:id="rId16"/>
    <p:sldId id="416" r:id="rId17"/>
    <p:sldId id="417" r:id="rId18"/>
    <p:sldId id="418" r:id="rId19"/>
    <p:sldId id="419" r:id="rId20"/>
    <p:sldId id="262" r:id="rId21"/>
    <p:sldId id="477" r:id="rId22"/>
    <p:sldId id="478" r:id="rId23"/>
    <p:sldId id="479" r:id="rId24"/>
    <p:sldId id="480" r:id="rId25"/>
    <p:sldId id="481" r:id="rId26"/>
    <p:sldId id="482" r:id="rId27"/>
    <p:sldId id="483" r:id="rId28"/>
    <p:sldId id="484" r:id="rId29"/>
    <p:sldId id="485" r:id="rId30"/>
    <p:sldId id="486" r:id="rId31"/>
    <p:sldId id="487" r:id="rId32"/>
    <p:sldId id="488" r:id="rId33"/>
    <p:sldId id="282" r:id="rId34"/>
    <p:sldId id="403" r:id="rId35"/>
    <p:sldId id="404" r:id="rId36"/>
    <p:sldId id="405" r:id="rId37"/>
    <p:sldId id="406" r:id="rId38"/>
    <p:sldId id="407" r:id="rId39"/>
    <p:sldId id="408" r:id="rId40"/>
    <p:sldId id="409" r:id="rId41"/>
    <p:sldId id="410" r:id="rId42"/>
    <p:sldId id="411" r:id="rId43"/>
    <p:sldId id="412" r:id="rId44"/>
    <p:sldId id="413" r:id="rId45"/>
    <p:sldId id="283" r:id="rId46"/>
    <p:sldId id="469" r:id="rId47"/>
    <p:sldId id="470" r:id="rId48"/>
    <p:sldId id="471" r:id="rId49"/>
    <p:sldId id="472" r:id="rId50"/>
    <p:sldId id="473" r:id="rId51"/>
    <p:sldId id="474" r:id="rId52"/>
    <p:sldId id="475" r:id="rId53"/>
    <p:sldId id="476" r:id="rId54"/>
    <p:sldId id="293" r:id="rId55"/>
    <p:sldId id="436" r:id="rId56"/>
    <p:sldId id="437" r:id="rId57"/>
    <p:sldId id="438" r:id="rId58"/>
    <p:sldId id="439" r:id="rId59"/>
    <p:sldId id="440" r:id="rId60"/>
    <p:sldId id="441" r:id="rId61"/>
    <p:sldId id="442" r:id="rId62"/>
    <p:sldId id="443" r:id="rId63"/>
    <p:sldId id="444" r:id="rId64"/>
    <p:sldId id="445" r:id="rId65"/>
    <p:sldId id="446" r:id="rId66"/>
    <p:sldId id="447" r:id="rId67"/>
    <p:sldId id="448" r:id="rId68"/>
    <p:sldId id="449" r:id="rId69"/>
    <p:sldId id="450" r:id="rId70"/>
    <p:sldId id="451" r:id="rId71"/>
    <p:sldId id="452" r:id="rId72"/>
    <p:sldId id="453" r:id="rId73"/>
    <p:sldId id="454" r:id="rId74"/>
    <p:sldId id="455" r:id="rId75"/>
    <p:sldId id="456" r:id="rId76"/>
    <p:sldId id="457" r:id="rId77"/>
    <p:sldId id="458" r:id="rId78"/>
    <p:sldId id="459" r:id="rId79"/>
    <p:sldId id="460" r:id="rId80"/>
    <p:sldId id="461" r:id="rId81"/>
    <p:sldId id="462" r:id="rId82"/>
    <p:sldId id="463" r:id="rId83"/>
    <p:sldId id="464" r:id="rId84"/>
    <p:sldId id="465" r:id="rId85"/>
    <p:sldId id="466" r:id="rId86"/>
    <p:sldId id="467" r:id="rId87"/>
    <p:sldId id="468" r:id="rId88"/>
    <p:sldId id="344" r:id="rId89"/>
    <p:sldId id="426" r:id="rId90"/>
    <p:sldId id="427" r:id="rId91"/>
    <p:sldId id="428" r:id="rId92"/>
    <p:sldId id="429" r:id="rId93"/>
    <p:sldId id="430" r:id="rId94"/>
    <p:sldId id="431" r:id="rId95"/>
    <p:sldId id="432" r:id="rId96"/>
    <p:sldId id="433" r:id="rId97"/>
    <p:sldId id="434" r:id="rId98"/>
    <p:sldId id="435" r:id="rId99"/>
    <p:sldId id="327" r:id="rId10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10/07/2018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2876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10/07/2018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1076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10/07/2018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9032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10/07/2018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249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10/07/2018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8927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10/07/2018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6677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10/07/2018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7378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10/07/2018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465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10/07/2018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182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10/07/2018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2891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10/07/2018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8470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6BC50-FFDC-4329-BD4A-5B8BB4B7A55F}" type="datetimeFigureOut">
              <a:rPr lang="es-MX" smtClean="0"/>
              <a:t>10/07/2018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499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Secretaría de Desarrollo Social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718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12 Rectángulo"/>
          <p:cNvSpPr/>
          <p:nvPr/>
        </p:nvSpPr>
        <p:spPr>
          <a:xfrm>
            <a:off x="3564596" y="1118503"/>
            <a:ext cx="2235098" cy="5845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 (a)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VACANTE</a:t>
            </a:r>
            <a:endParaRPr lang="es-MX" sz="1100" dirty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523652" y="1883574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Jefe (a)</a:t>
            </a:r>
          </a:p>
          <a:p>
            <a:pPr algn="ctr"/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31" name="39 Conector recto"/>
          <p:cNvCxnSpPr>
            <a:endCxn id="29" idx="2"/>
          </p:cNvCxnSpPr>
          <p:nvPr/>
        </p:nvCxnSpPr>
        <p:spPr>
          <a:xfrm flipV="1">
            <a:off x="4679620" y="1703078"/>
            <a:ext cx="2525" cy="18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1 CuadroTexto"/>
          <p:cNvSpPr txBox="1"/>
          <p:nvPr/>
        </p:nvSpPr>
        <p:spPr>
          <a:xfrm>
            <a:off x="3234491" y="2598354"/>
            <a:ext cx="2854591" cy="123110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000" b="1" dirty="0">
                <a:cs typeface="Arial" pitchFamily="34" charset="0"/>
              </a:rPr>
              <a:t> </a:t>
            </a:r>
            <a:r>
              <a:rPr lang="es-MX" sz="1000" b="1" dirty="0" smtClean="0">
                <a:cs typeface="Arial" pitchFamily="34" charset="0"/>
              </a:rPr>
              <a:t>       </a:t>
            </a:r>
          </a:p>
          <a:p>
            <a:pPr algn="ctr"/>
            <a:r>
              <a:rPr lang="es-MX" sz="1100" b="1" dirty="0">
                <a:cs typeface="Arial" pitchFamily="34" charset="0"/>
              </a:rPr>
              <a:t>Promotores </a:t>
            </a:r>
            <a:r>
              <a:rPr lang="es-MX" sz="1100" b="1" dirty="0" smtClean="0">
                <a:cs typeface="Arial" pitchFamily="34" charset="0"/>
              </a:rPr>
              <a:t>(as)</a:t>
            </a:r>
          </a:p>
          <a:p>
            <a:pPr algn="ctr"/>
            <a:r>
              <a:rPr lang="es-MX" sz="1000" b="1" dirty="0">
                <a:cs typeface="Arial" pitchFamily="34" charset="0"/>
              </a:rPr>
              <a:t>	</a:t>
            </a:r>
            <a:endParaRPr lang="es-MX" sz="10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Secretario(a)</a:t>
            </a:r>
          </a:p>
          <a:p>
            <a:pPr algn="ctr"/>
            <a:r>
              <a:rPr lang="es-MX" sz="1100" b="1" dirty="0" smtClean="0">
                <a:cs typeface="Arial" pitchFamily="34" charset="0"/>
              </a:rPr>
              <a:t>Auxiliares</a:t>
            </a:r>
          </a:p>
          <a:p>
            <a:pPr algn="ctr"/>
            <a:r>
              <a:rPr lang="es-MX" sz="1100" b="1" dirty="0" smtClean="0">
                <a:cs typeface="Arial" pitchFamily="34" charset="0"/>
              </a:rPr>
              <a:t>Auxiliar</a:t>
            </a:r>
          </a:p>
          <a:p>
            <a:pPr algn="ctr"/>
            <a:r>
              <a:rPr lang="es-MX" sz="1000" b="1" dirty="0" smtClean="0">
                <a:cs typeface="Arial" pitchFamily="34" charset="0"/>
              </a:rPr>
              <a:t> (Vacante) </a:t>
            </a:r>
          </a:p>
        </p:txBody>
      </p:sp>
      <p:sp>
        <p:nvSpPr>
          <p:cNvPr id="40" name="12 Rectángulo"/>
          <p:cNvSpPr/>
          <p:nvPr/>
        </p:nvSpPr>
        <p:spPr>
          <a:xfrm>
            <a:off x="6302339" y="1958391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Chofer  </a:t>
            </a:r>
          </a:p>
          <a:p>
            <a:pPr algn="ctr"/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7" name="12 Rectángulo"/>
          <p:cNvSpPr/>
          <p:nvPr/>
        </p:nvSpPr>
        <p:spPr>
          <a:xfrm>
            <a:off x="749445" y="1988619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Promotor (a)  </a:t>
            </a:r>
          </a:p>
          <a:p>
            <a:pPr algn="ctr"/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22" name="39 Conector recto"/>
          <p:cNvCxnSpPr/>
          <p:nvPr/>
        </p:nvCxnSpPr>
        <p:spPr>
          <a:xfrm flipV="1">
            <a:off x="4707322" y="2420747"/>
            <a:ext cx="2525" cy="180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39 Conector recto"/>
          <p:cNvCxnSpPr/>
          <p:nvPr/>
        </p:nvCxnSpPr>
        <p:spPr>
          <a:xfrm flipH="1">
            <a:off x="3116481" y="2217998"/>
            <a:ext cx="41807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39 Conector recto"/>
          <p:cNvCxnSpPr/>
          <p:nvPr/>
        </p:nvCxnSpPr>
        <p:spPr>
          <a:xfrm flipH="1">
            <a:off x="5887389" y="2229081"/>
            <a:ext cx="41807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ángulo 2"/>
          <p:cNvSpPr/>
          <p:nvPr/>
        </p:nvSpPr>
        <p:spPr>
          <a:xfrm>
            <a:off x="568982" y="5979218"/>
            <a:ext cx="12561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b="1" dirty="0"/>
              <a:t>Zona </a:t>
            </a:r>
            <a:r>
              <a:rPr lang="es-MX" b="1" dirty="0" smtClean="0"/>
              <a:t>Norte</a:t>
            </a:r>
            <a:endParaRPr lang="es-MX" b="1" dirty="0"/>
          </a:p>
        </p:txBody>
      </p:sp>
      <p:sp>
        <p:nvSpPr>
          <p:cNvPr id="13" name="CuadroTexto 4"/>
          <p:cNvSpPr txBox="1"/>
          <p:nvPr/>
        </p:nvSpPr>
        <p:spPr>
          <a:xfrm>
            <a:off x="445824" y="13112"/>
            <a:ext cx="851866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07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12 Rectángulo"/>
          <p:cNvSpPr/>
          <p:nvPr/>
        </p:nvSpPr>
        <p:spPr>
          <a:xfrm>
            <a:off x="3560631" y="1140702"/>
            <a:ext cx="2235098" cy="4849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Coordinador 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682145" y="1623587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564596" y="1840727"/>
            <a:ext cx="2235098" cy="5845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Analista </a:t>
            </a:r>
          </a:p>
          <a:p>
            <a:pPr algn="ctr"/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535636" y="2622755"/>
            <a:ext cx="2366871" cy="16167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Promotor (a)</a:t>
            </a:r>
          </a:p>
          <a:p>
            <a:pPr algn="ctr"/>
            <a:endParaRPr lang="es-MX" sz="1100" dirty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Auxiliares </a:t>
            </a:r>
          </a:p>
          <a:p>
            <a:pPr algn="ctr"/>
            <a:endParaRPr lang="es-MX" sz="1100" dirty="0" smtClean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32" name="39 Conector recto"/>
          <p:cNvCxnSpPr/>
          <p:nvPr/>
        </p:nvCxnSpPr>
        <p:spPr>
          <a:xfrm flipV="1">
            <a:off x="4706150" y="2422086"/>
            <a:ext cx="0" cy="216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H="1">
            <a:off x="5799694" y="2217125"/>
            <a:ext cx="18081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2 Rectángulo"/>
          <p:cNvSpPr/>
          <p:nvPr/>
        </p:nvSpPr>
        <p:spPr>
          <a:xfrm>
            <a:off x="5978143" y="1963681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  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 </a:t>
            </a:r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18012" y="6045719"/>
            <a:ext cx="15580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b="1" dirty="0"/>
              <a:t>Zona </a:t>
            </a:r>
            <a:r>
              <a:rPr lang="es-MX" b="1" dirty="0" smtClean="0"/>
              <a:t>Poniente</a:t>
            </a:r>
            <a:endParaRPr lang="es-MX" b="1" dirty="0"/>
          </a:p>
        </p:txBody>
      </p:sp>
      <p:sp>
        <p:nvSpPr>
          <p:cNvPr id="11" name="CuadroTexto 4"/>
          <p:cNvSpPr txBox="1"/>
          <p:nvPr/>
        </p:nvSpPr>
        <p:spPr>
          <a:xfrm>
            <a:off x="445824" y="13112"/>
            <a:ext cx="851866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06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12 Rectángulo"/>
          <p:cNvSpPr/>
          <p:nvPr/>
        </p:nvSpPr>
        <p:spPr>
          <a:xfrm>
            <a:off x="3560631" y="1124075"/>
            <a:ext cx="2235098" cy="6258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Coordinador 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682145" y="1748275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5170516" y="2791407"/>
            <a:ext cx="2078182" cy="11488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Auxiliares</a:t>
            </a:r>
          </a:p>
          <a:p>
            <a:pPr algn="ctr"/>
            <a:r>
              <a:rPr lang="es-MX" sz="1100" b="1" dirty="0" smtClean="0">
                <a:cs typeface="Arial" pitchFamily="34" charset="0"/>
              </a:rPr>
              <a:t> </a:t>
            </a:r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43" name="39 Conector recto"/>
          <p:cNvCxnSpPr/>
          <p:nvPr/>
        </p:nvCxnSpPr>
        <p:spPr>
          <a:xfrm flipV="1">
            <a:off x="6282390" y="2526013"/>
            <a:ext cx="0" cy="252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39 Conector recto"/>
          <p:cNvCxnSpPr/>
          <p:nvPr/>
        </p:nvCxnSpPr>
        <p:spPr>
          <a:xfrm flipH="1" flipV="1">
            <a:off x="7086915" y="2179458"/>
            <a:ext cx="269849" cy="276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2 Rectángulo"/>
          <p:cNvSpPr/>
          <p:nvPr/>
        </p:nvSpPr>
        <p:spPr>
          <a:xfrm>
            <a:off x="5488852" y="1840727"/>
            <a:ext cx="1616673" cy="7214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Analista </a:t>
            </a:r>
            <a:endParaRPr lang="es-MX" sz="1100" b="1" dirty="0">
              <a:cs typeface="Arial" pitchFamily="34" charset="0"/>
            </a:endParaRPr>
          </a:p>
        </p:txBody>
      </p:sp>
      <p:sp>
        <p:nvSpPr>
          <p:cNvPr id="24" name="12 Rectángulo"/>
          <p:cNvSpPr/>
          <p:nvPr/>
        </p:nvSpPr>
        <p:spPr>
          <a:xfrm>
            <a:off x="1608256" y="1855578"/>
            <a:ext cx="2366871" cy="5347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Jefe</a:t>
            </a:r>
          </a:p>
          <a:p>
            <a:pPr algn="ctr"/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29" name="39 Conector recto"/>
          <p:cNvCxnSpPr/>
          <p:nvPr/>
        </p:nvCxnSpPr>
        <p:spPr>
          <a:xfrm flipH="1">
            <a:off x="3980736" y="1949463"/>
            <a:ext cx="151397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12 Rectángulo"/>
          <p:cNvSpPr/>
          <p:nvPr/>
        </p:nvSpPr>
        <p:spPr>
          <a:xfrm>
            <a:off x="7332945" y="1861554"/>
            <a:ext cx="1616673" cy="7214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Auxiliar Administrativo</a:t>
            </a:r>
            <a:endParaRPr lang="es-MX" sz="1100" b="1" dirty="0">
              <a:cs typeface="Arial" pitchFamily="34" charset="0"/>
            </a:endParaRPr>
          </a:p>
          <a:p>
            <a:pPr algn="ctr"/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03867" y="6203660"/>
            <a:ext cx="10200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b="1" dirty="0"/>
              <a:t>Zona </a:t>
            </a:r>
            <a:r>
              <a:rPr lang="es-MX" b="1" dirty="0" smtClean="0"/>
              <a:t>Sur</a:t>
            </a:r>
            <a:endParaRPr lang="es-MX" b="1" dirty="0"/>
          </a:p>
        </p:txBody>
      </p:sp>
      <p:sp>
        <p:nvSpPr>
          <p:cNvPr id="13" name="CuadroTexto 4"/>
          <p:cNvSpPr txBox="1"/>
          <p:nvPr/>
        </p:nvSpPr>
        <p:spPr>
          <a:xfrm>
            <a:off x="445824" y="13112"/>
            <a:ext cx="851866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20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7"/>
          <p:cNvSpPr txBox="1"/>
          <p:nvPr/>
        </p:nvSpPr>
        <p:spPr>
          <a:xfrm>
            <a:off x="602471" y="3043615"/>
            <a:ext cx="7939058" cy="183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Salud Pública</a:t>
            </a:r>
          </a:p>
          <a:p>
            <a:pPr algn="ctr">
              <a:lnSpc>
                <a:spcPct val="90000"/>
              </a:lnSpc>
            </a:pPr>
            <a:endParaRPr lang="es-ES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093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195992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Dirección de Salud Pública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17" name="Line 12"/>
          <p:cNvSpPr>
            <a:spLocks noChangeShapeType="1"/>
          </p:cNvSpPr>
          <p:nvPr/>
        </p:nvSpPr>
        <p:spPr bwMode="auto">
          <a:xfrm flipH="1">
            <a:off x="4429124" y="2000240"/>
            <a:ext cx="0" cy="128588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cxnSp>
        <p:nvCxnSpPr>
          <p:cNvPr id="18" name="25 Conector recto"/>
          <p:cNvCxnSpPr>
            <a:endCxn id="30" idx="0"/>
          </p:cNvCxnSpPr>
          <p:nvPr/>
        </p:nvCxnSpPr>
        <p:spPr>
          <a:xfrm>
            <a:off x="1129924" y="3254524"/>
            <a:ext cx="6871100" cy="17388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 Box 36"/>
          <p:cNvSpPr txBox="1">
            <a:spLocks noChangeArrowheads="1"/>
          </p:cNvSpPr>
          <p:nvPr/>
        </p:nvSpPr>
        <p:spPr bwMode="auto">
          <a:xfrm>
            <a:off x="3360024" y="1738630"/>
            <a:ext cx="2283546" cy="26161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Director</a:t>
            </a: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1508876" y="5167069"/>
            <a:ext cx="1920116" cy="4308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Jefe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22" name="Text Box 36"/>
          <p:cNvSpPr txBox="1">
            <a:spLocks noChangeArrowheads="1"/>
          </p:cNvSpPr>
          <p:nvPr/>
        </p:nvSpPr>
        <p:spPr bwMode="auto">
          <a:xfrm>
            <a:off x="395536" y="3585819"/>
            <a:ext cx="1747572" cy="26161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Coordinador Salud Bucal</a:t>
            </a:r>
          </a:p>
        </p:txBody>
      </p:sp>
      <p:sp>
        <p:nvSpPr>
          <p:cNvPr id="23" name="Text Box 36"/>
          <p:cNvSpPr txBox="1">
            <a:spLocks noChangeArrowheads="1"/>
          </p:cNvSpPr>
          <p:nvPr/>
        </p:nvSpPr>
        <p:spPr bwMode="auto">
          <a:xfrm>
            <a:off x="2928926" y="3590511"/>
            <a:ext cx="2211205" cy="4308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Coordinador (a) Administrativo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25" name="Text Box 36"/>
          <p:cNvSpPr txBox="1">
            <a:spLocks noChangeArrowheads="1"/>
          </p:cNvSpPr>
          <p:nvPr/>
        </p:nvSpPr>
        <p:spPr bwMode="auto">
          <a:xfrm>
            <a:off x="5452596" y="3591842"/>
            <a:ext cx="1762610" cy="4308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Coordinador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27" name="Text Box 36"/>
          <p:cNvSpPr txBox="1">
            <a:spLocks noChangeArrowheads="1"/>
          </p:cNvSpPr>
          <p:nvPr/>
        </p:nvSpPr>
        <p:spPr bwMode="auto">
          <a:xfrm>
            <a:off x="7284800" y="3587153"/>
            <a:ext cx="1716356" cy="600164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Encargado  (a) Medico de Barrio y Centros de Salud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28" name="Text Box 36"/>
          <p:cNvSpPr txBox="1">
            <a:spLocks noChangeArrowheads="1"/>
          </p:cNvSpPr>
          <p:nvPr/>
        </p:nvSpPr>
        <p:spPr bwMode="auto">
          <a:xfrm>
            <a:off x="4572000" y="5268669"/>
            <a:ext cx="1440000" cy="4308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Promotor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>
            <a:off x="6208540" y="3271912"/>
            <a:ext cx="470" cy="3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8001024" y="3271912"/>
            <a:ext cx="470" cy="3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1" name="Line 12"/>
          <p:cNvSpPr>
            <a:spLocks noChangeShapeType="1"/>
          </p:cNvSpPr>
          <p:nvPr/>
        </p:nvSpPr>
        <p:spPr bwMode="auto">
          <a:xfrm>
            <a:off x="1115616" y="3271912"/>
            <a:ext cx="470" cy="3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 flipH="1">
            <a:off x="2428860" y="3271912"/>
            <a:ext cx="0" cy="1908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 flipH="1">
            <a:off x="5286380" y="3271912"/>
            <a:ext cx="0" cy="1980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7" name="Rectangle 20"/>
          <p:cNvSpPr>
            <a:spLocks noChangeArrowheads="1"/>
          </p:cNvSpPr>
          <p:nvPr/>
        </p:nvSpPr>
        <p:spPr bwMode="auto">
          <a:xfrm>
            <a:off x="928662" y="2193055"/>
            <a:ext cx="2286016" cy="26161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Secretaria /o</a:t>
            </a:r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 flipV="1">
            <a:off x="3214678" y="2455481"/>
            <a:ext cx="1188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4" name="Rectangle 20"/>
          <p:cNvSpPr>
            <a:spLocks noChangeArrowheads="1"/>
          </p:cNvSpPr>
          <p:nvPr/>
        </p:nvSpPr>
        <p:spPr bwMode="auto">
          <a:xfrm>
            <a:off x="5930238" y="2195373"/>
            <a:ext cx="1856472" cy="26161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Jefe (a)</a:t>
            </a:r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 flipV="1">
            <a:off x="4429124" y="2455482"/>
            <a:ext cx="1476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35" name="Line 12"/>
          <p:cNvSpPr>
            <a:spLocks noChangeShapeType="1"/>
          </p:cNvSpPr>
          <p:nvPr/>
        </p:nvSpPr>
        <p:spPr bwMode="auto">
          <a:xfrm>
            <a:off x="4429124" y="3255534"/>
            <a:ext cx="470" cy="3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</p:spTree>
    <p:extLst>
      <p:ext uri="{BB962C8B-B14F-4D97-AF65-F5344CB8AC3E}">
        <p14:creationId xmlns:p14="http://schemas.microsoft.com/office/powerpoint/2010/main" val="59238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14282" y="369166"/>
            <a:ext cx="451510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Área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1" name="Line 36"/>
          <p:cNvSpPr>
            <a:spLocks noChangeShapeType="1"/>
          </p:cNvSpPr>
          <p:nvPr/>
        </p:nvSpPr>
        <p:spPr bwMode="auto">
          <a:xfrm>
            <a:off x="4565359" y="2956677"/>
            <a:ext cx="0" cy="29318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1285852" y="3643315"/>
            <a:ext cx="2019649" cy="571503"/>
          </a:xfrm>
          <a:prstGeom prst="rect">
            <a:avLst/>
          </a:prstGeom>
          <a:noFill/>
          <a:ln w="254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b="1" dirty="0" smtClean="0">
                <a:cs typeface="Arial" charset="0"/>
              </a:rPr>
              <a:t>Analista</a:t>
            </a:r>
          </a:p>
          <a:p>
            <a:pPr algn="ctr" eaLnBrk="0" hangingPunct="0"/>
            <a:endParaRPr kumimoji="1" lang="es-ES" sz="1100" dirty="0" smtClean="0">
              <a:cs typeface="Arial" charset="0"/>
            </a:endParaRPr>
          </a:p>
        </p:txBody>
      </p:sp>
      <p:sp>
        <p:nvSpPr>
          <p:cNvPr id="23" name="Line 37"/>
          <p:cNvSpPr>
            <a:spLocks noChangeShapeType="1"/>
          </p:cNvSpPr>
          <p:nvPr/>
        </p:nvSpPr>
        <p:spPr bwMode="auto">
          <a:xfrm>
            <a:off x="2395522" y="3256061"/>
            <a:ext cx="4680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4" name="Line 38"/>
          <p:cNvSpPr>
            <a:spLocks noChangeShapeType="1"/>
          </p:cNvSpPr>
          <p:nvPr/>
        </p:nvSpPr>
        <p:spPr bwMode="auto">
          <a:xfrm flipH="1">
            <a:off x="2397545" y="3251595"/>
            <a:ext cx="794" cy="3781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>
              <a:solidFill>
                <a:srgbClr val="3333FF"/>
              </a:solidFill>
            </a:endParaRPr>
          </a:p>
        </p:txBody>
      </p:sp>
      <p:sp>
        <p:nvSpPr>
          <p:cNvPr id="25" name="Line 38"/>
          <p:cNvSpPr>
            <a:spLocks noChangeShapeType="1"/>
          </p:cNvSpPr>
          <p:nvPr/>
        </p:nvSpPr>
        <p:spPr bwMode="auto">
          <a:xfrm flipH="1">
            <a:off x="7072330" y="3245783"/>
            <a:ext cx="1588" cy="396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26" name="Text Box 36"/>
          <p:cNvSpPr txBox="1">
            <a:spLocks noChangeArrowheads="1"/>
          </p:cNvSpPr>
          <p:nvPr/>
        </p:nvSpPr>
        <p:spPr bwMode="auto">
          <a:xfrm>
            <a:off x="3643306" y="2159493"/>
            <a:ext cx="1809653" cy="769441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Coordinador (a) Administrativo</a:t>
            </a:r>
          </a:p>
          <a:p>
            <a:pPr algn="ctr"/>
            <a:endParaRPr lang="es-ES" sz="1100" dirty="0" smtClean="0">
              <a:cs typeface="Arial" charset="0"/>
            </a:endParaRPr>
          </a:p>
          <a:p>
            <a:pPr algn="ctr"/>
            <a:endParaRPr lang="es-ES" sz="1100" b="1" dirty="0">
              <a:cs typeface="Arial" charset="0"/>
            </a:endParaRP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3571868" y="3643314"/>
            <a:ext cx="2071701" cy="571504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1" lang="es-MX" sz="1100" b="1" dirty="0" smtClean="0">
                <a:cs typeface="Arial" charset="0"/>
              </a:rPr>
              <a:t>Auxiliar</a:t>
            </a:r>
          </a:p>
          <a:p>
            <a:pPr algn="ctr"/>
            <a:endParaRPr kumimoji="1" lang="es-MX" sz="1100" dirty="0">
              <a:cs typeface="Arial" charset="0"/>
            </a:endParaRPr>
          </a:p>
        </p:txBody>
      </p:sp>
      <p:sp>
        <p:nvSpPr>
          <p:cNvPr id="10" name="Rectangle 20"/>
          <p:cNvSpPr>
            <a:spLocks noChangeArrowheads="1"/>
          </p:cNvSpPr>
          <p:nvPr/>
        </p:nvSpPr>
        <p:spPr bwMode="auto">
          <a:xfrm>
            <a:off x="6000760" y="3643315"/>
            <a:ext cx="2019649" cy="571503"/>
          </a:xfrm>
          <a:prstGeom prst="rect">
            <a:avLst/>
          </a:prstGeom>
          <a:noFill/>
          <a:ln w="254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b="1" dirty="0" smtClean="0">
                <a:cs typeface="Arial" charset="0"/>
              </a:rPr>
              <a:t>Oficial Administrativo</a:t>
            </a:r>
          </a:p>
          <a:p>
            <a:pPr algn="ctr" eaLnBrk="0" hangingPunct="0"/>
            <a:endParaRPr kumimoji="1" lang="es-ES" sz="1100" dirty="0" smtClean="0">
              <a:cs typeface="Arial" charset="0"/>
            </a:endParaRPr>
          </a:p>
        </p:txBody>
      </p:sp>
      <p:sp>
        <p:nvSpPr>
          <p:cNvPr id="11" name="Line 38"/>
          <p:cNvSpPr>
            <a:spLocks noChangeShapeType="1"/>
          </p:cNvSpPr>
          <p:nvPr/>
        </p:nvSpPr>
        <p:spPr bwMode="auto">
          <a:xfrm flipH="1">
            <a:off x="4562792" y="3229926"/>
            <a:ext cx="1588" cy="396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</p:spTree>
    <p:extLst>
      <p:ext uri="{BB962C8B-B14F-4D97-AF65-F5344CB8AC3E}">
        <p14:creationId xmlns:p14="http://schemas.microsoft.com/office/powerpoint/2010/main" val="90093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Salud Bucal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>
            <a:off x="4357240" y="2854350"/>
            <a:ext cx="446" cy="846085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37" name="Line 13"/>
          <p:cNvSpPr>
            <a:spLocks noChangeShapeType="1"/>
          </p:cNvSpPr>
          <p:nvPr/>
        </p:nvSpPr>
        <p:spPr bwMode="auto">
          <a:xfrm>
            <a:off x="4079823" y="3285238"/>
            <a:ext cx="2076265" cy="3276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40" name="Rectangle 19"/>
          <p:cNvSpPr>
            <a:spLocks noChangeArrowheads="1"/>
          </p:cNvSpPr>
          <p:nvPr/>
        </p:nvSpPr>
        <p:spPr bwMode="auto">
          <a:xfrm>
            <a:off x="1214414" y="3720514"/>
            <a:ext cx="2000264" cy="107663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kumimoji="1" lang="es-ES" sz="1100" b="1" dirty="0" smtClean="0">
              <a:cs typeface="Arial" charset="0"/>
            </a:endParaRPr>
          </a:p>
          <a:p>
            <a:pPr algn="ctr" eaLnBrk="0" hangingPunct="0"/>
            <a:endParaRPr kumimoji="1" lang="es-ES" sz="1100" b="1" dirty="0" smtClean="0">
              <a:cs typeface="Arial" charset="0"/>
            </a:endParaRPr>
          </a:p>
          <a:p>
            <a:pPr algn="ctr" eaLnBrk="0" hangingPunct="0"/>
            <a:r>
              <a:rPr kumimoji="1" lang="es-ES" sz="1100" b="1" dirty="0" smtClean="0">
                <a:cs typeface="Arial" charset="0"/>
              </a:rPr>
              <a:t>Auxiliar</a:t>
            </a:r>
          </a:p>
          <a:p>
            <a:pPr algn="ctr" eaLnBrk="0" hangingPunct="0"/>
            <a:endParaRPr kumimoji="1" lang="es-ES" sz="1100" dirty="0" smtClean="0">
              <a:cs typeface="Arial" charset="0"/>
            </a:endParaRPr>
          </a:p>
          <a:p>
            <a:pPr algn="ctr" eaLnBrk="0" hangingPunct="0"/>
            <a:endParaRPr kumimoji="1" lang="es-ES" sz="1100" dirty="0">
              <a:cs typeface="Arial" charset="0"/>
            </a:endParaRPr>
          </a:p>
          <a:p>
            <a:pPr algn="ctr" eaLnBrk="0" hangingPunct="0"/>
            <a:endParaRPr kumimoji="1" lang="es-ES" sz="1100" dirty="0">
              <a:cs typeface="Arial" charset="0"/>
            </a:endParaRP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491880" y="3714752"/>
            <a:ext cx="1937376" cy="107157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b="1" dirty="0" smtClean="0">
                <a:cs typeface="Arial" charset="0"/>
              </a:rPr>
              <a:t>Odontólogos</a:t>
            </a:r>
          </a:p>
          <a:p>
            <a:pPr algn="ctr" eaLnBrk="0" hangingPunct="0"/>
            <a:endParaRPr kumimoji="1" lang="es-ES" sz="1100" dirty="0" smtClean="0">
              <a:cs typeface="Arial" charset="0"/>
            </a:endParaRPr>
          </a:p>
        </p:txBody>
      </p:sp>
      <p:cxnSp>
        <p:nvCxnSpPr>
          <p:cNvPr id="47" name="27 Conector recto"/>
          <p:cNvCxnSpPr/>
          <p:nvPr/>
        </p:nvCxnSpPr>
        <p:spPr>
          <a:xfrm>
            <a:off x="6145695" y="3308592"/>
            <a:ext cx="0" cy="432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Box 36"/>
          <p:cNvSpPr txBox="1">
            <a:spLocks noChangeArrowheads="1"/>
          </p:cNvSpPr>
          <p:nvPr/>
        </p:nvSpPr>
        <p:spPr bwMode="auto">
          <a:xfrm>
            <a:off x="3286116" y="2257332"/>
            <a:ext cx="2143140" cy="60016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Coordinador de Salud Bucal</a:t>
            </a:r>
          </a:p>
          <a:p>
            <a:pPr algn="ctr"/>
            <a:endParaRPr lang="es-ES" sz="1100" dirty="0">
              <a:cs typeface="Arial" charset="0"/>
            </a:endParaRPr>
          </a:p>
          <a:p>
            <a:pPr algn="ctr"/>
            <a:endParaRPr lang="es-ES" sz="1100" b="1" dirty="0" smtClean="0">
              <a:cs typeface="Arial" charset="0"/>
            </a:endParaRP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5774082" y="3720514"/>
            <a:ext cx="1869752" cy="106580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b="1" dirty="0" smtClean="0">
                <a:cs typeface="Arial" charset="0"/>
              </a:rPr>
              <a:t>Auxiliar Administrativo</a:t>
            </a:r>
          </a:p>
          <a:p>
            <a:pPr algn="ctr" eaLnBrk="0" hangingPunct="0"/>
            <a:endParaRPr kumimoji="1" lang="es-ES" sz="1100" dirty="0" smtClean="0">
              <a:cs typeface="Arial" charset="0"/>
            </a:endParaRPr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 flipV="1">
            <a:off x="2135695" y="3288514"/>
            <a:ext cx="1944128" cy="0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cxnSp>
        <p:nvCxnSpPr>
          <p:cNvPr id="11" name="27 Conector recto"/>
          <p:cNvCxnSpPr/>
          <p:nvPr/>
        </p:nvCxnSpPr>
        <p:spPr>
          <a:xfrm>
            <a:off x="2135695" y="3288514"/>
            <a:ext cx="0" cy="432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61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2714612" y="214290"/>
            <a:ext cx="36433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Municipio Saludable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700133" y="3586117"/>
            <a:ext cx="1300231" cy="485824"/>
          </a:xfrm>
          <a:prstGeom prst="rect">
            <a:avLst/>
          </a:prstGeom>
          <a:noFill/>
          <a:ln w="254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Promotor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7572396" y="3571875"/>
            <a:ext cx="1428760" cy="26161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Intendente</a:t>
            </a:r>
          </a:p>
        </p:txBody>
      </p:sp>
      <p:sp>
        <p:nvSpPr>
          <p:cNvPr id="9" name="Line 44"/>
          <p:cNvSpPr>
            <a:spLocks noChangeShapeType="1"/>
          </p:cNvSpPr>
          <p:nvPr/>
        </p:nvSpPr>
        <p:spPr bwMode="auto">
          <a:xfrm>
            <a:off x="2620200" y="4097302"/>
            <a:ext cx="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10" name="Line 44"/>
          <p:cNvSpPr>
            <a:spLocks noChangeShapeType="1"/>
          </p:cNvSpPr>
          <p:nvPr/>
        </p:nvSpPr>
        <p:spPr bwMode="auto">
          <a:xfrm>
            <a:off x="8150170" y="4103162"/>
            <a:ext cx="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3071802" y="3570625"/>
            <a:ext cx="1266195" cy="787068"/>
          </a:xfrm>
          <a:prstGeom prst="rect">
            <a:avLst/>
          </a:prstGeom>
          <a:noFill/>
          <a:ln w="254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Trabajador (a)</a:t>
            </a:r>
          </a:p>
          <a:p>
            <a:pPr algn="ctr"/>
            <a:r>
              <a:rPr lang="es-ES" sz="1100" b="1" dirty="0" smtClean="0">
                <a:cs typeface="Arial" charset="0"/>
              </a:rPr>
              <a:t>Social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cxnSp>
        <p:nvCxnSpPr>
          <p:cNvPr id="13" name="25 Conector recto"/>
          <p:cNvCxnSpPr/>
          <p:nvPr/>
        </p:nvCxnSpPr>
        <p:spPr bwMode="auto">
          <a:xfrm>
            <a:off x="2256277" y="3290214"/>
            <a:ext cx="0" cy="288000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26 Conector recto"/>
          <p:cNvCxnSpPr/>
          <p:nvPr/>
        </p:nvCxnSpPr>
        <p:spPr bwMode="auto">
          <a:xfrm>
            <a:off x="3714744" y="3292119"/>
            <a:ext cx="0" cy="288000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28 Conector recto"/>
          <p:cNvCxnSpPr/>
          <p:nvPr/>
        </p:nvCxnSpPr>
        <p:spPr bwMode="auto">
          <a:xfrm>
            <a:off x="5143504" y="3290214"/>
            <a:ext cx="0" cy="288000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30 Conector recto"/>
          <p:cNvCxnSpPr/>
          <p:nvPr/>
        </p:nvCxnSpPr>
        <p:spPr bwMode="auto">
          <a:xfrm>
            <a:off x="8154739" y="3290214"/>
            <a:ext cx="0" cy="288000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6643702" y="2428842"/>
            <a:ext cx="2143140" cy="611459"/>
          </a:xfrm>
          <a:prstGeom prst="rect">
            <a:avLst/>
          </a:prstGeom>
          <a:noFill/>
          <a:ln w="254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 smtClean="0">
                <a:cs typeface="Arial" charset="0"/>
              </a:rPr>
              <a:t>Encargado de área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429124" y="3583489"/>
            <a:ext cx="1500198" cy="56569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Fumigadores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555816" y="1571586"/>
            <a:ext cx="2373506" cy="4308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Coordinador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85786" y="2428842"/>
            <a:ext cx="1752480" cy="612000"/>
          </a:xfrm>
          <a:prstGeom prst="rect">
            <a:avLst/>
          </a:prstGeom>
          <a:noFill/>
          <a:ln w="254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 smtClean="0">
                <a:cs typeface="Arial" charset="0"/>
              </a:rPr>
              <a:t>Auxiliar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cxnSp>
        <p:nvCxnSpPr>
          <p:cNvPr id="22" name="25 Conector recto"/>
          <p:cNvCxnSpPr>
            <a:endCxn id="17" idx="1"/>
          </p:cNvCxnSpPr>
          <p:nvPr/>
        </p:nvCxnSpPr>
        <p:spPr>
          <a:xfrm flipV="1">
            <a:off x="2786050" y="2734572"/>
            <a:ext cx="385765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732162" y="3292119"/>
            <a:ext cx="7422577" cy="0"/>
          </a:xfrm>
          <a:prstGeom prst="line">
            <a:avLst/>
          </a:prstGeom>
          <a:ln w="25400">
            <a:solidFill>
              <a:schemeClr val="tx1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71406" y="3581712"/>
            <a:ext cx="1571636" cy="490230"/>
          </a:xfrm>
          <a:prstGeom prst="rect">
            <a:avLst/>
          </a:prstGeom>
          <a:noFill/>
          <a:ln w="254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Enfermera (o) general</a:t>
            </a:r>
            <a:endParaRPr lang="es-ES" sz="1100" dirty="0" smtClean="0">
              <a:cs typeface="Arial" charset="0"/>
            </a:endParaRPr>
          </a:p>
          <a:p>
            <a:pPr algn="ctr"/>
            <a:endParaRPr lang="es-ES" sz="1100" dirty="0" smtClean="0">
              <a:cs typeface="Arial" charset="0"/>
            </a:endParaRPr>
          </a:p>
          <a:p>
            <a:pPr algn="ctr"/>
            <a:endParaRPr lang="es-ES" sz="1200" dirty="0">
              <a:cs typeface="Arial" charset="0"/>
            </a:endParaRPr>
          </a:p>
        </p:txBody>
      </p:sp>
      <p:cxnSp>
        <p:nvCxnSpPr>
          <p:cNvPr id="26" name="25 Conector recto"/>
          <p:cNvCxnSpPr/>
          <p:nvPr/>
        </p:nvCxnSpPr>
        <p:spPr bwMode="auto">
          <a:xfrm>
            <a:off x="732163" y="3291373"/>
            <a:ext cx="0" cy="288000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25 Conector recto"/>
          <p:cNvCxnSpPr/>
          <p:nvPr/>
        </p:nvCxnSpPr>
        <p:spPr>
          <a:xfrm>
            <a:off x="2786050" y="1928776"/>
            <a:ext cx="78581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26 Conector recto"/>
          <p:cNvCxnSpPr/>
          <p:nvPr/>
        </p:nvCxnSpPr>
        <p:spPr bwMode="auto">
          <a:xfrm rot="5400000">
            <a:off x="1964513" y="2750313"/>
            <a:ext cx="1643074" cy="1588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26 Conector recto"/>
          <p:cNvCxnSpPr/>
          <p:nvPr/>
        </p:nvCxnSpPr>
        <p:spPr bwMode="auto">
          <a:xfrm rot="5400000">
            <a:off x="5762991" y="2665817"/>
            <a:ext cx="1332000" cy="794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 bwMode="auto">
          <a:xfrm>
            <a:off x="7000892" y="3286098"/>
            <a:ext cx="0" cy="72000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6000760" y="3357536"/>
            <a:ext cx="1511438" cy="599059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900" b="1" dirty="0" smtClean="0">
                <a:cs typeface="Arial" charset="0"/>
              </a:rPr>
              <a:t>Enfermeras (os)</a:t>
            </a:r>
          </a:p>
          <a:p>
            <a:pPr algn="ctr"/>
            <a:endParaRPr lang="es-ES" sz="1100" dirty="0">
              <a:cs typeface="Arial" charset="0"/>
            </a:endParaRPr>
          </a:p>
        </p:txBody>
      </p:sp>
      <p:cxnSp>
        <p:nvCxnSpPr>
          <p:cNvPr id="37" name="36 Conector recto"/>
          <p:cNvCxnSpPr/>
          <p:nvPr/>
        </p:nvCxnSpPr>
        <p:spPr>
          <a:xfrm>
            <a:off x="5929322" y="2000214"/>
            <a:ext cx="50006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 flipV="1">
            <a:off x="2538266" y="2732054"/>
            <a:ext cx="24778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>
            <a:stCxn id="20" idx="2"/>
          </p:cNvCxnSpPr>
          <p:nvPr/>
        </p:nvCxnSpPr>
        <p:spPr>
          <a:xfrm flipH="1">
            <a:off x="4741778" y="2002473"/>
            <a:ext cx="791" cy="128444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53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214290"/>
            <a:ext cx="2857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Área </a:t>
            </a:r>
            <a:r>
              <a:rPr lang="es-ES_tradnl" sz="24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Médico </a:t>
            </a:r>
            <a:r>
              <a:rPr lang="es-ES_tradnl" sz="24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de Barrio y Centros de Salud</a:t>
            </a:r>
            <a:endParaRPr lang="es-ES" sz="2400" dirty="0">
              <a:solidFill>
                <a:srgbClr val="C51A4A"/>
              </a:solidFill>
            </a:endParaRPr>
          </a:p>
        </p:txBody>
      </p:sp>
      <p:sp>
        <p:nvSpPr>
          <p:cNvPr id="4" name="Line 12"/>
          <p:cNvSpPr>
            <a:spLocks noChangeShapeType="1"/>
          </p:cNvSpPr>
          <p:nvPr/>
        </p:nvSpPr>
        <p:spPr bwMode="auto">
          <a:xfrm flipH="1">
            <a:off x="4144661" y="1814150"/>
            <a:ext cx="2183" cy="1016519"/>
          </a:xfrm>
          <a:prstGeom prst="line">
            <a:avLst/>
          </a:prstGeom>
          <a:ln w="25400">
            <a:solidFill>
              <a:schemeClr val="tx1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928630" y="3130547"/>
            <a:ext cx="1071570" cy="512768"/>
          </a:xfrm>
          <a:prstGeom prst="rect">
            <a:avLst/>
          </a:prstGeom>
          <a:noFill/>
          <a:ln w="254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Pediatra</a:t>
            </a: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7198250" y="3135057"/>
            <a:ext cx="1731436" cy="63094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Auxiliares Administrativo</a:t>
            </a:r>
          </a:p>
          <a:p>
            <a:pPr algn="ctr"/>
            <a:endParaRPr lang="es-ES" sz="1200" dirty="0" smtClean="0">
              <a:cs typeface="Arial" charset="0"/>
            </a:endParaRPr>
          </a:p>
          <a:p>
            <a:pPr algn="ctr"/>
            <a:endParaRPr lang="es-ES" sz="1200" dirty="0" smtClean="0">
              <a:cs typeface="Arial" charset="0"/>
            </a:endParaRPr>
          </a:p>
        </p:txBody>
      </p:sp>
      <p:sp>
        <p:nvSpPr>
          <p:cNvPr id="10" name="Line 44"/>
          <p:cNvSpPr>
            <a:spLocks noChangeShapeType="1"/>
          </p:cNvSpPr>
          <p:nvPr/>
        </p:nvSpPr>
        <p:spPr bwMode="auto">
          <a:xfrm>
            <a:off x="7853565" y="2836101"/>
            <a:ext cx="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100" dirty="0"/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2412148" y="3232869"/>
            <a:ext cx="1231126" cy="410445"/>
          </a:xfrm>
          <a:prstGeom prst="rect">
            <a:avLst/>
          </a:prstGeom>
          <a:noFill/>
          <a:ln w="2540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Ginecólogo</a:t>
            </a:r>
          </a:p>
        </p:txBody>
      </p:sp>
      <p:cxnSp>
        <p:nvCxnSpPr>
          <p:cNvPr id="13" name="25 Conector recto"/>
          <p:cNvCxnSpPr/>
          <p:nvPr/>
        </p:nvCxnSpPr>
        <p:spPr bwMode="auto">
          <a:xfrm>
            <a:off x="1500134" y="2848165"/>
            <a:ext cx="0" cy="288000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26 Conector recto"/>
          <p:cNvCxnSpPr/>
          <p:nvPr/>
        </p:nvCxnSpPr>
        <p:spPr bwMode="auto">
          <a:xfrm rot="16200000" flipH="1">
            <a:off x="2821738" y="3029008"/>
            <a:ext cx="357189" cy="1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28 Conector recto"/>
          <p:cNvCxnSpPr/>
          <p:nvPr/>
        </p:nvCxnSpPr>
        <p:spPr bwMode="auto">
          <a:xfrm>
            <a:off x="4143340" y="2830669"/>
            <a:ext cx="0" cy="336453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30 Conector recto"/>
          <p:cNvCxnSpPr>
            <a:stCxn id="24" idx="1"/>
          </p:cNvCxnSpPr>
          <p:nvPr/>
        </p:nvCxnSpPr>
        <p:spPr bwMode="auto">
          <a:xfrm rot="16200000" flipH="1">
            <a:off x="7722010" y="2991281"/>
            <a:ext cx="272230" cy="18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4786282" y="2031683"/>
            <a:ext cx="1857388" cy="680616"/>
          </a:xfrm>
          <a:prstGeom prst="rect">
            <a:avLst/>
          </a:prstGeom>
          <a:noFill/>
          <a:ln w="254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 smtClean="0">
                <a:cs typeface="Arial" charset="0"/>
              </a:rPr>
              <a:t>Secretaria </a:t>
            </a:r>
            <a:r>
              <a:rPr lang="es-ES" sz="1100" b="1" dirty="0">
                <a:cs typeface="Arial" charset="0"/>
              </a:rPr>
              <a:t>/</a:t>
            </a:r>
            <a:r>
              <a:rPr lang="es-ES" sz="1100" b="1" dirty="0" smtClean="0">
                <a:cs typeface="Arial" charset="0"/>
              </a:rPr>
              <a:t>B</a:t>
            </a:r>
          </a:p>
        </p:txBody>
      </p:sp>
      <p:cxnSp>
        <p:nvCxnSpPr>
          <p:cNvPr id="18" name="25 Conector recto"/>
          <p:cNvCxnSpPr/>
          <p:nvPr/>
        </p:nvCxnSpPr>
        <p:spPr>
          <a:xfrm>
            <a:off x="4141079" y="2276261"/>
            <a:ext cx="61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3786150" y="3167122"/>
            <a:ext cx="1785950" cy="68928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MX" sz="1100" b="1" dirty="0" smtClean="0">
                <a:cs typeface="Arial" charset="0"/>
              </a:rPr>
              <a:t>Médicos</a:t>
            </a:r>
          </a:p>
          <a:p>
            <a:pPr algn="ctr"/>
            <a:endParaRPr lang="es-MX" sz="900" dirty="0" smtClean="0">
              <a:cs typeface="Arial" charset="0"/>
            </a:endParaRPr>
          </a:p>
          <a:p>
            <a:pPr algn="ctr"/>
            <a:endParaRPr lang="es-MX" sz="900" dirty="0" smtClean="0">
              <a:cs typeface="Arial" charset="0"/>
            </a:endParaRPr>
          </a:p>
          <a:p>
            <a:pPr algn="ctr"/>
            <a:endParaRPr lang="es-MX" sz="900" dirty="0" smtClean="0">
              <a:cs typeface="Arial" charset="0"/>
            </a:endParaRPr>
          </a:p>
          <a:p>
            <a:pPr algn="ctr"/>
            <a:endParaRPr lang="es-MX" sz="900" dirty="0" smtClean="0">
              <a:cs typeface="Arial" charset="0"/>
            </a:endParaRPr>
          </a:p>
          <a:p>
            <a:pPr algn="ctr"/>
            <a:endParaRPr lang="es-MX" sz="900" dirty="0" smtClean="0">
              <a:cs typeface="Arial" charset="0"/>
            </a:endParaRPr>
          </a:p>
          <a:p>
            <a:pPr algn="ctr"/>
            <a:endParaRPr lang="es-MX" sz="900" dirty="0" smtClean="0">
              <a:cs typeface="Arial" charset="0"/>
            </a:endParaRPr>
          </a:p>
          <a:p>
            <a:pPr algn="ctr"/>
            <a:endParaRPr lang="es-MX" sz="900" dirty="0" smtClean="0">
              <a:cs typeface="Arial" charset="0"/>
            </a:endParaRPr>
          </a:p>
          <a:p>
            <a:pPr algn="ctr"/>
            <a:endParaRPr lang="es-MX" sz="900" dirty="0" smtClean="0">
              <a:cs typeface="Arial" charset="0"/>
            </a:endParaRPr>
          </a:p>
          <a:p>
            <a:pPr algn="ctr"/>
            <a:endParaRPr lang="es-MX" sz="900" dirty="0" smtClean="0">
              <a:cs typeface="Arial" charset="0"/>
            </a:endParaRPr>
          </a:p>
          <a:p>
            <a:pPr algn="ctr"/>
            <a:endParaRPr lang="es-MX" sz="900" dirty="0" smtClean="0">
              <a:cs typeface="Arial" charset="0"/>
            </a:endParaRPr>
          </a:p>
          <a:p>
            <a:pPr algn="ctr"/>
            <a:endParaRPr lang="es-MX" sz="900" dirty="0" smtClean="0">
              <a:cs typeface="Arial" charset="0"/>
            </a:endParaRPr>
          </a:p>
          <a:p>
            <a:pPr algn="ctr"/>
            <a:endParaRPr lang="es-MX" sz="900" dirty="0" smtClean="0">
              <a:cs typeface="Arial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214678" y="1177963"/>
            <a:ext cx="1800000" cy="646331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b="1" dirty="0" smtClean="0">
                <a:cs typeface="Arial" charset="0"/>
              </a:rPr>
              <a:t>Encargado (a) Medico de Barrio y Centros de Salud</a:t>
            </a:r>
          </a:p>
          <a:p>
            <a:pPr algn="ctr"/>
            <a:endParaRPr lang="es-ES" sz="1200" dirty="0" smtClean="0">
              <a:cs typeface="Arial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000201" y="2031683"/>
            <a:ext cx="1530444" cy="486430"/>
          </a:xfrm>
          <a:prstGeom prst="rect">
            <a:avLst/>
          </a:prstGeom>
          <a:noFill/>
          <a:ln w="2540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sz="1100" b="1" dirty="0" smtClean="0">
              <a:cs typeface="Arial" charset="0"/>
            </a:endParaRPr>
          </a:p>
          <a:p>
            <a:pPr algn="ctr"/>
            <a:r>
              <a:rPr lang="es-ES" sz="1100" b="1" dirty="0" smtClean="0">
                <a:cs typeface="Arial" charset="0"/>
              </a:rPr>
              <a:t>Chofer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cxnSp>
        <p:nvCxnSpPr>
          <p:cNvPr id="22" name="25 Conector recto"/>
          <p:cNvCxnSpPr/>
          <p:nvPr/>
        </p:nvCxnSpPr>
        <p:spPr>
          <a:xfrm>
            <a:off x="3566404" y="2276261"/>
            <a:ext cx="61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Line 13"/>
          <p:cNvSpPr>
            <a:spLocks noChangeShapeType="1"/>
          </p:cNvSpPr>
          <p:nvPr/>
        </p:nvSpPr>
        <p:spPr bwMode="auto">
          <a:xfrm flipV="1">
            <a:off x="642878" y="2855175"/>
            <a:ext cx="7215238" cy="0"/>
          </a:xfrm>
          <a:prstGeom prst="line">
            <a:avLst/>
          </a:prstGeom>
          <a:ln w="25400">
            <a:solidFill>
              <a:schemeClr val="tx1"/>
            </a:solidFill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100" dirty="0"/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5705372" y="3114070"/>
            <a:ext cx="1275090" cy="241171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Supervisor</a:t>
            </a:r>
          </a:p>
        </p:txBody>
      </p:sp>
      <p:cxnSp>
        <p:nvCxnSpPr>
          <p:cNvPr id="28" name="28 Conector recto"/>
          <p:cNvCxnSpPr/>
          <p:nvPr/>
        </p:nvCxnSpPr>
        <p:spPr bwMode="auto">
          <a:xfrm>
            <a:off x="6342219" y="2839405"/>
            <a:ext cx="0" cy="288000"/>
          </a:xfrm>
          <a:prstGeom prst="line">
            <a:avLst/>
          </a:prstGeom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Rectangle 19"/>
          <p:cNvSpPr>
            <a:spLocks noChangeArrowheads="1"/>
          </p:cNvSpPr>
          <p:nvPr/>
        </p:nvSpPr>
        <p:spPr bwMode="auto">
          <a:xfrm>
            <a:off x="71374" y="4866967"/>
            <a:ext cx="1571636" cy="490859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100" b="1" dirty="0" smtClean="0">
                <a:cs typeface="Arial" charset="0"/>
              </a:rPr>
              <a:t>Secretaria E</a:t>
            </a:r>
            <a:endParaRPr kumimoji="1" lang="es-ES" sz="1100" dirty="0" smtClean="0">
              <a:cs typeface="Arial" charset="0"/>
            </a:endParaRPr>
          </a:p>
        </p:txBody>
      </p:sp>
      <p:cxnSp>
        <p:nvCxnSpPr>
          <p:cNvPr id="30" name="28 Conector recto"/>
          <p:cNvCxnSpPr>
            <a:stCxn id="24" idx="0"/>
          </p:cNvCxnSpPr>
          <p:nvPr/>
        </p:nvCxnSpPr>
        <p:spPr>
          <a:xfrm rot="16200000" flipH="1">
            <a:off x="-363749" y="3861802"/>
            <a:ext cx="2014048" cy="7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28 Conector recto"/>
          <p:cNvCxnSpPr/>
          <p:nvPr/>
        </p:nvCxnSpPr>
        <p:spPr>
          <a:xfrm>
            <a:off x="2214514" y="2862131"/>
            <a:ext cx="0" cy="19885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1714448" y="4845161"/>
            <a:ext cx="1714512" cy="584104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kumimoji="1" lang="es-MX" sz="1100" b="1" dirty="0" smtClean="0">
              <a:latin typeface="+mj-lt"/>
              <a:cs typeface="Arial" charset="0"/>
            </a:endParaRPr>
          </a:p>
          <a:p>
            <a:pPr algn="ctr" eaLnBrk="0" hangingPunct="0"/>
            <a:r>
              <a:rPr kumimoji="1" lang="es-MX" sz="1100" b="1" dirty="0" smtClean="0">
                <a:latin typeface="+mj-lt"/>
                <a:cs typeface="Arial" charset="0"/>
              </a:rPr>
              <a:t>Auxiliar</a:t>
            </a:r>
          </a:p>
          <a:p>
            <a:pPr algn="ctr" eaLnBrk="0" hangingPunct="0"/>
            <a:endParaRPr kumimoji="1" lang="es-MX" sz="1100" dirty="0" smtClean="0">
              <a:latin typeface="+mj-lt"/>
              <a:cs typeface="Arial" charset="0"/>
            </a:endParaRPr>
          </a:p>
        </p:txBody>
      </p:sp>
      <p:sp>
        <p:nvSpPr>
          <p:cNvPr id="34" name="Rectangle 19"/>
          <p:cNvSpPr>
            <a:spLocks noChangeArrowheads="1"/>
          </p:cNvSpPr>
          <p:nvPr/>
        </p:nvSpPr>
        <p:spPr bwMode="auto">
          <a:xfrm>
            <a:off x="5714976" y="3926745"/>
            <a:ext cx="1282537" cy="613366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MX" sz="1100" b="1" dirty="0" smtClean="0">
                <a:latin typeface="+mj-lt"/>
                <a:cs typeface="Arial" charset="0"/>
              </a:rPr>
              <a:t>Recepcionista</a:t>
            </a:r>
          </a:p>
          <a:p>
            <a:pPr algn="ctr" eaLnBrk="0" hangingPunct="0"/>
            <a:r>
              <a:rPr kumimoji="1" lang="es-MX" sz="1100" dirty="0" smtClean="0">
                <a:latin typeface="+mj-lt"/>
                <a:cs typeface="Arial" charset="0"/>
              </a:rPr>
              <a:t> </a:t>
            </a:r>
          </a:p>
        </p:txBody>
      </p:sp>
      <p:cxnSp>
        <p:nvCxnSpPr>
          <p:cNvPr id="41" name="28 Conector recto"/>
          <p:cNvCxnSpPr/>
          <p:nvPr/>
        </p:nvCxnSpPr>
        <p:spPr>
          <a:xfrm>
            <a:off x="6357918" y="3355241"/>
            <a:ext cx="698" cy="54864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Rectángulo"/>
          <p:cNvSpPr/>
          <p:nvPr/>
        </p:nvSpPr>
        <p:spPr>
          <a:xfrm>
            <a:off x="5714975" y="4780023"/>
            <a:ext cx="1282537" cy="71438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schemeClr val="tx1"/>
                </a:solidFill>
                <a:cs typeface="Arial" charset="0"/>
              </a:rPr>
              <a:t>Médico </a:t>
            </a:r>
          </a:p>
          <a:p>
            <a:pPr algn="ctr"/>
            <a:r>
              <a:rPr lang="es-MX" sz="1100" b="1" dirty="0" smtClean="0">
                <a:solidFill>
                  <a:schemeClr val="tx1"/>
                </a:solidFill>
                <a:cs typeface="Arial" charset="0"/>
              </a:rPr>
              <a:t>Familiar</a:t>
            </a:r>
          </a:p>
        </p:txBody>
      </p:sp>
      <p:cxnSp>
        <p:nvCxnSpPr>
          <p:cNvPr id="35" name="34 Conector recto"/>
          <p:cNvCxnSpPr>
            <a:stCxn id="34" idx="2"/>
            <a:endCxn id="31" idx="0"/>
          </p:cNvCxnSpPr>
          <p:nvPr/>
        </p:nvCxnSpPr>
        <p:spPr>
          <a:xfrm flipH="1">
            <a:off x="6356244" y="4540111"/>
            <a:ext cx="1" cy="2399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428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2"/>
          <p:cNvSpPr>
            <a:spLocks noChangeShapeType="1"/>
          </p:cNvSpPr>
          <p:nvPr/>
        </p:nvSpPr>
        <p:spPr bwMode="auto">
          <a:xfrm flipH="1">
            <a:off x="4573168" y="2171776"/>
            <a:ext cx="1" cy="726872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8" name="Line 17"/>
          <p:cNvSpPr>
            <a:spLocks noChangeShapeType="1"/>
          </p:cNvSpPr>
          <p:nvPr/>
        </p:nvSpPr>
        <p:spPr bwMode="auto">
          <a:xfrm>
            <a:off x="2025629" y="2898648"/>
            <a:ext cx="0" cy="5040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9" name="Line 19"/>
          <p:cNvSpPr>
            <a:spLocks noChangeShapeType="1"/>
          </p:cNvSpPr>
          <p:nvPr/>
        </p:nvSpPr>
        <p:spPr bwMode="auto">
          <a:xfrm>
            <a:off x="2037078" y="2898648"/>
            <a:ext cx="4807822" cy="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10" name="Line 20"/>
          <p:cNvSpPr>
            <a:spLocks noChangeShapeType="1"/>
          </p:cNvSpPr>
          <p:nvPr/>
        </p:nvSpPr>
        <p:spPr bwMode="auto">
          <a:xfrm>
            <a:off x="3730947" y="2898648"/>
            <a:ext cx="0" cy="1800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cxnSp>
        <p:nvCxnSpPr>
          <p:cNvPr id="11" name="16 Conector recto"/>
          <p:cNvCxnSpPr>
            <a:stCxn id="19" idx="1"/>
          </p:cNvCxnSpPr>
          <p:nvPr/>
        </p:nvCxnSpPr>
        <p:spPr>
          <a:xfrm flipH="1">
            <a:off x="4573168" y="2501331"/>
            <a:ext cx="939732" cy="3388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428596" y="3404539"/>
            <a:ext cx="2214578" cy="595966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Choferes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2857488" y="3078647"/>
            <a:ext cx="1857388" cy="421791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Auxiliar</a:t>
            </a:r>
          </a:p>
          <a:p>
            <a:pPr algn="ctr"/>
            <a:endParaRPr lang="es-ES" sz="1100" dirty="0" smtClean="0">
              <a:cs typeface="Arial" charset="0"/>
            </a:endParaRPr>
          </a:p>
          <a:p>
            <a:pPr algn="ctr"/>
            <a:endParaRPr lang="es-ES" sz="1100" dirty="0" smtClean="0">
              <a:cs typeface="Arial" charset="0"/>
            </a:endParaRP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15" name="Line 20"/>
          <p:cNvSpPr>
            <a:spLocks noChangeShapeType="1"/>
          </p:cNvSpPr>
          <p:nvPr/>
        </p:nvSpPr>
        <p:spPr bwMode="auto">
          <a:xfrm>
            <a:off x="5322094" y="2898648"/>
            <a:ext cx="0" cy="5040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4782094" y="3404537"/>
            <a:ext cx="1575856" cy="8214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solidFill>
                  <a:srgbClr val="000000"/>
                </a:solidFill>
                <a:cs typeface="Arial" charset="0"/>
              </a:rPr>
              <a:t>Encargado</a:t>
            </a:r>
          </a:p>
          <a:p>
            <a:pPr algn="ctr"/>
            <a:endParaRPr lang="es-ES" sz="1100" dirty="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>
            <a:off x="6844900" y="2910000"/>
            <a:ext cx="0" cy="5040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100" dirty="0"/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5512900" y="2276872"/>
            <a:ext cx="1559430" cy="44891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100" b="1" dirty="0" smtClean="0">
                <a:cs typeface="Arial" charset="0"/>
              </a:rPr>
              <a:t> Secretaria E</a:t>
            </a: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615738" y="1891576"/>
            <a:ext cx="1908000" cy="26161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100" b="1" dirty="0" smtClean="0">
                <a:cs typeface="Arial" charset="0"/>
              </a:rPr>
              <a:t>Jefe </a:t>
            </a:r>
          </a:p>
        </p:txBody>
      </p:sp>
      <p:sp>
        <p:nvSpPr>
          <p:cNvPr id="24" name="CuadroTexto 4"/>
          <p:cNvSpPr txBox="1"/>
          <p:nvPr/>
        </p:nvSpPr>
        <p:spPr>
          <a:xfrm>
            <a:off x="445824" y="22060"/>
            <a:ext cx="62296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del Centro de Atención Canino y Felino</a:t>
            </a:r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6496606" y="3404537"/>
            <a:ext cx="1933046" cy="59596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solidFill>
                  <a:srgbClr val="000000"/>
                </a:solidFill>
                <a:cs typeface="Arial" charset="0"/>
              </a:rPr>
              <a:t>Veterinarios</a:t>
            </a: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4643438" y="4440301"/>
            <a:ext cx="1857388" cy="5728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100" b="1" dirty="0" smtClean="0">
                <a:cs typeface="Arial" charset="0"/>
              </a:rPr>
              <a:t>Capturadores</a:t>
            </a:r>
          </a:p>
          <a:p>
            <a:pPr algn="ctr"/>
            <a:endParaRPr lang="es-ES" sz="1100" dirty="0" smtClean="0">
              <a:cs typeface="Arial" charset="0"/>
            </a:endParaRPr>
          </a:p>
          <a:p>
            <a:pPr algn="ctr"/>
            <a:endParaRPr lang="es-ES" sz="1100" dirty="0" smtClean="0">
              <a:cs typeface="Arial" charset="0"/>
            </a:endParaRPr>
          </a:p>
        </p:txBody>
      </p:sp>
      <p:cxnSp>
        <p:nvCxnSpPr>
          <p:cNvPr id="23" name="22 Conector recto"/>
          <p:cNvCxnSpPr>
            <a:stCxn id="18" idx="0"/>
            <a:endCxn id="16" idx="2"/>
          </p:cNvCxnSpPr>
          <p:nvPr/>
        </p:nvCxnSpPr>
        <p:spPr>
          <a:xfrm flipH="1" flipV="1">
            <a:off x="5570022" y="4225987"/>
            <a:ext cx="2110" cy="21431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435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865438"/>
            <a:ext cx="8229600" cy="1143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_tradnl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</a:t>
            </a:r>
            <a:endParaRPr lang="es-ES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4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3842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" y="3196015"/>
            <a:ext cx="914339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Parques Públicos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6630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Conector recto 13"/>
          <p:cNvCxnSpPr/>
          <p:nvPr/>
        </p:nvCxnSpPr>
        <p:spPr>
          <a:xfrm flipH="1" flipV="1">
            <a:off x="4217753" y="1397621"/>
            <a:ext cx="0" cy="260377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5" name="CuadroTexto 4"/>
          <p:cNvSpPr txBox="1"/>
          <p:nvPr/>
        </p:nvSpPr>
        <p:spPr>
          <a:xfrm>
            <a:off x="252088" y="148226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 Alameda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cxnSp>
        <p:nvCxnSpPr>
          <p:cNvPr id="4" name="Conector recto 3"/>
          <p:cNvCxnSpPr/>
          <p:nvPr/>
        </p:nvCxnSpPr>
        <p:spPr>
          <a:xfrm flipV="1">
            <a:off x="2644588" y="4001393"/>
            <a:ext cx="3453684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2015091" y="3241606"/>
            <a:ext cx="1802608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Analista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2015091" y="2559603"/>
            <a:ext cx="1802608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Chofer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4" name="15 CuadroTexto"/>
          <p:cNvSpPr txBox="1">
            <a:spLocks noChangeArrowheads="1"/>
          </p:cNvSpPr>
          <p:nvPr/>
        </p:nvSpPr>
        <p:spPr bwMode="auto">
          <a:xfrm>
            <a:off x="4598949" y="2557526"/>
            <a:ext cx="1619250" cy="47012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>
            <a:defPPr>
              <a:defRPr lang="es-ES"/>
            </a:defPPr>
            <a:lvl1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1pPr>
            <a:lvl2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2pPr>
            <a:lvl3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3pPr>
            <a:lvl4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4pPr>
            <a:lvl5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5pPr>
            <a:lvl6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6pPr>
            <a:lvl7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7pPr>
            <a:lvl8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8pPr>
            <a:lvl9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9pPr>
          </a:lstStyle>
          <a:p>
            <a:r>
              <a:rPr lang="es-MX" altLang="es-ES" sz="1100" b="1" dirty="0" smtClean="0"/>
              <a:t>Auxiliar Administrativo</a:t>
            </a:r>
            <a:endParaRPr lang="es-MX" altLang="es-ES" sz="1100" b="1" dirty="0"/>
          </a:p>
          <a:p>
            <a:endParaRPr lang="es-MX" altLang="es-ES" sz="1100" dirty="0"/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1821053" y="4269677"/>
            <a:ext cx="1375684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Coordinador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3203847" y="1987811"/>
            <a:ext cx="1985208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Jefe  Operativo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5253171" y="4229943"/>
            <a:ext cx="1752600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Jefe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Operativo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5544600" y="1418095"/>
            <a:ext cx="1877098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/>
              <a:t>Coordinador </a:t>
            </a:r>
            <a:r>
              <a:rPr lang="es-MX" altLang="es-MX" sz="1100" b="1" dirty="0" smtClean="0"/>
              <a:t>General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/>
          </a:p>
        </p:txBody>
      </p:sp>
      <p:sp>
        <p:nvSpPr>
          <p:cNvPr id="41" name="Rectangle 5"/>
          <p:cNvSpPr>
            <a:spLocks noChangeArrowheads="1"/>
          </p:cNvSpPr>
          <p:nvPr/>
        </p:nvSpPr>
        <p:spPr bwMode="auto">
          <a:xfrm>
            <a:off x="3203846" y="1196752"/>
            <a:ext cx="1985209" cy="608628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Coordinador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(Encargado de la Dir. de Parques Públicos)</a:t>
            </a:r>
            <a:endParaRPr lang="es-MX" altLang="es-MX" sz="1100" dirty="0"/>
          </a:p>
        </p:txBody>
      </p:sp>
      <p:cxnSp>
        <p:nvCxnSpPr>
          <p:cNvPr id="42" name="Conector recto 41"/>
          <p:cNvCxnSpPr/>
          <p:nvPr/>
        </p:nvCxnSpPr>
        <p:spPr>
          <a:xfrm flipV="1">
            <a:off x="6098272" y="3987179"/>
            <a:ext cx="0" cy="25407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6" name="Conector recto 45"/>
          <p:cNvCxnSpPr/>
          <p:nvPr/>
        </p:nvCxnSpPr>
        <p:spPr>
          <a:xfrm>
            <a:off x="5189055" y="1657788"/>
            <a:ext cx="355545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9" name="Conector recto 48"/>
          <p:cNvCxnSpPr/>
          <p:nvPr/>
        </p:nvCxnSpPr>
        <p:spPr>
          <a:xfrm>
            <a:off x="3817699" y="2802208"/>
            <a:ext cx="757505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0" name="Conector recto 49"/>
          <p:cNvCxnSpPr>
            <a:endCxn id="19" idx="1"/>
          </p:cNvCxnSpPr>
          <p:nvPr/>
        </p:nvCxnSpPr>
        <p:spPr>
          <a:xfrm>
            <a:off x="3817699" y="3400656"/>
            <a:ext cx="757505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6" name="Conector recto 55"/>
          <p:cNvCxnSpPr/>
          <p:nvPr/>
        </p:nvCxnSpPr>
        <p:spPr>
          <a:xfrm flipV="1">
            <a:off x="2644588" y="4001393"/>
            <a:ext cx="0" cy="25407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9" name="15 CuadroTexto"/>
          <p:cNvSpPr txBox="1">
            <a:spLocks noChangeArrowheads="1"/>
          </p:cNvSpPr>
          <p:nvPr/>
        </p:nvSpPr>
        <p:spPr bwMode="auto">
          <a:xfrm>
            <a:off x="4575204" y="3215092"/>
            <a:ext cx="1619250" cy="47012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>
            <a:defPPr>
              <a:defRPr lang="es-ES"/>
            </a:defPPr>
            <a:lvl1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1pPr>
            <a:lvl2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2pPr>
            <a:lvl3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3pPr>
            <a:lvl4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4pPr>
            <a:lvl5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5pPr>
            <a:lvl6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6pPr>
            <a:lvl7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7pPr>
            <a:lvl8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8pPr>
            <a:lvl9pPr>
              <a:defRPr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defRPr>
            </a:lvl9pPr>
          </a:lstStyle>
          <a:p>
            <a:r>
              <a:rPr lang="es-MX" altLang="es-ES" sz="1100" b="1" dirty="0" smtClean="0"/>
              <a:t>Oficial Administrativo</a:t>
            </a:r>
            <a:endParaRPr lang="es-MX" altLang="es-ES" sz="1100" b="1" dirty="0"/>
          </a:p>
          <a:p>
            <a:endParaRPr lang="es-MX" altLang="es-ES" sz="1100" dirty="0"/>
          </a:p>
        </p:txBody>
      </p:sp>
    </p:spTree>
    <p:extLst>
      <p:ext uri="{BB962C8B-B14F-4D97-AF65-F5344CB8AC3E}">
        <p14:creationId xmlns:p14="http://schemas.microsoft.com/office/powerpoint/2010/main" val="408805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Conector recto 23"/>
          <p:cNvCxnSpPr/>
          <p:nvPr/>
        </p:nvCxnSpPr>
        <p:spPr>
          <a:xfrm flipV="1">
            <a:off x="6354870" y="2473700"/>
            <a:ext cx="0" cy="2345806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4" name="Conector recto 13"/>
          <p:cNvCxnSpPr/>
          <p:nvPr/>
        </p:nvCxnSpPr>
        <p:spPr>
          <a:xfrm flipV="1">
            <a:off x="4323420" y="1395889"/>
            <a:ext cx="0" cy="2905869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5" name="CuadroTexto 4"/>
          <p:cNvSpPr txBox="1"/>
          <p:nvPr/>
        </p:nvSpPr>
        <p:spPr>
          <a:xfrm>
            <a:off x="579174" y="383980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 Alameda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3567397" y="2624800"/>
            <a:ext cx="1679044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err="1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. </a:t>
            </a:r>
            <a:r>
              <a:rPr lang="es-MX" altLang="es-MX" sz="1100" b="1" dirty="0" smtClean="0"/>
              <a:t>de área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 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3343752" y="2037993"/>
            <a:ext cx="1985210" cy="244682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 Sección </a:t>
            </a:r>
            <a:r>
              <a:rPr lang="es-MX" altLang="es-MX" sz="1100" b="1" dirty="0" smtClean="0"/>
              <a:t>(a)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1442516" y="4806908"/>
            <a:ext cx="1792620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 </a:t>
            </a:r>
            <a:r>
              <a:rPr lang="es-MX" altLang="es-MX" sz="1100" b="1" dirty="0" err="1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Máq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. Liviana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>
            <a:off x="3571738" y="3246733"/>
            <a:ext cx="1674703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Plomero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8" name="Rectangle 12"/>
          <p:cNvSpPr>
            <a:spLocks noChangeArrowheads="1"/>
          </p:cNvSpPr>
          <p:nvPr/>
        </p:nvSpPr>
        <p:spPr bwMode="auto">
          <a:xfrm>
            <a:off x="5574363" y="2692137"/>
            <a:ext cx="1674703" cy="244682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5581813" y="4813232"/>
            <a:ext cx="1674703" cy="244682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71" name="Rectangle 12"/>
          <p:cNvSpPr>
            <a:spLocks noChangeArrowheads="1"/>
          </p:cNvSpPr>
          <p:nvPr/>
        </p:nvSpPr>
        <p:spPr bwMode="auto">
          <a:xfrm>
            <a:off x="5574363" y="3406678"/>
            <a:ext cx="1674703" cy="244682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Intendente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73" name="Conector recto 72"/>
          <p:cNvCxnSpPr/>
          <p:nvPr/>
        </p:nvCxnSpPr>
        <p:spPr>
          <a:xfrm flipV="1">
            <a:off x="2316520" y="2473700"/>
            <a:ext cx="0" cy="2345806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2" name="Rectangle 12"/>
          <p:cNvSpPr>
            <a:spLocks noChangeArrowheads="1"/>
          </p:cNvSpPr>
          <p:nvPr/>
        </p:nvSpPr>
        <p:spPr bwMode="auto">
          <a:xfrm>
            <a:off x="1442516" y="3424400"/>
            <a:ext cx="1800057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Velador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74" name="Conector recto 73"/>
          <p:cNvCxnSpPr/>
          <p:nvPr/>
        </p:nvCxnSpPr>
        <p:spPr>
          <a:xfrm>
            <a:off x="2316520" y="2486579"/>
            <a:ext cx="4039675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7" name="Rectangle 12"/>
          <p:cNvSpPr>
            <a:spLocks noChangeArrowheads="1"/>
          </p:cNvSpPr>
          <p:nvPr/>
        </p:nvSpPr>
        <p:spPr bwMode="auto">
          <a:xfrm>
            <a:off x="1435079" y="2692138"/>
            <a:ext cx="1800057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Profesional Especialista 1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5574362" y="4126681"/>
            <a:ext cx="1674703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Elemento Operativo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3571738" y="3868666"/>
            <a:ext cx="1674703" cy="244682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General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3567397" y="4331679"/>
            <a:ext cx="1674703" cy="244682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Jefe (a)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70" name="Rectangle 12"/>
          <p:cNvSpPr>
            <a:spLocks noChangeArrowheads="1"/>
          </p:cNvSpPr>
          <p:nvPr/>
        </p:nvSpPr>
        <p:spPr bwMode="auto">
          <a:xfrm>
            <a:off x="1448392" y="4118872"/>
            <a:ext cx="1786744" cy="456279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Carpintero (a)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3333873" y="1208441"/>
            <a:ext cx="1985209" cy="608628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Coordinador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(Encargado de la Dir. de Parques Públicos)</a:t>
            </a:r>
            <a:endParaRPr lang="es-MX" altLang="es-MX" sz="1100" dirty="0"/>
          </a:p>
        </p:txBody>
      </p:sp>
    </p:spTree>
    <p:extLst>
      <p:ext uri="{BB962C8B-B14F-4D97-AF65-F5344CB8AC3E}">
        <p14:creationId xmlns:p14="http://schemas.microsoft.com/office/powerpoint/2010/main" val="344471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Conector recto 72"/>
          <p:cNvCxnSpPr/>
          <p:nvPr/>
        </p:nvCxnSpPr>
        <p:spPr>
          <a:xfrm flipV="1">
            <a:off x="2305651" y="2408935"/>
            <a:ext cx="0" cy="1627806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75" name="Conector recto 74"/>
          <p:cNvCxnSpPr>
            <a:stCxn id="24" idx="0"/>
          </p:cNvCxnSpPr>
          <p:nvPr/>
        </p:nvCxnSpPr>
        <p:spPr>
          <a:xfrm flipV="1">
            <a:off x="6469487" y="2415893"/>
            <a:ext cx="0" cy="149348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4" name="Conector recto 13"/>
          <p:cNvCxnSpPr>
            <a:endCxn id="17" idx="2"/>
          </p:cNvCxnSpPr>
          <p:nvPr/>
        </p:nvCxnSpPr>
        <p:spPr>
          <a:xfrm flipV="1">
            <a:off x="4383308" y="1252740"/>
            <a:ext cx="0" cy="2784001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5" name="CuadroTexto 4"/>
          <p:cNvSpPr txBox="1"/>
          <p:nvPr/>
        </p:nvSpPr>
        <p:spPr>
          <a:xfrm>
            <a:off x="152178" y="151728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 Canoas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1401401" y="4031714"/>
            <a:ext cx="1808499" cy="24468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 Máquina Liviana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4884966" y="1841023"/>
            <a:ext cx="1985210" cy="24468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Administrativo 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3573673" y="3167804"/>
            <a:ext cx="1674703" cy="456279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3563337" y="2714307"/>
            <a:ext cx="1674703" cy="24468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72" name="Rectangle 12"/>
          <p:cNvSpPr>
            <a:spLocks noChangeArrowheads="1"/>
          </p:cNvSpPr>
          <p:nvPr/>
        </p:nvSpPr>
        <p:spPr bwMode="auto">
          <a:xfrm>
            <a:off x="5586105" y="2738801"/>
            <a:ext cx="1697179" cy="24468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Oficiales </a:t>
            </a:r>
            <a:r>
              <a:rPr lang="es-MX" altLang="es-MX" sz="1100" b="1" dirty="0" smtClean="0"/>
              <a:t>Eléctric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74" name="Conector recto 73"/>
          <p:cNvCxnSpPr/>
          <p:nvPr/>
        </p:nvCxnSpPr>
        <p:spPr>
          <a:xfrm>
            <a:off x="2316520" y="2415893"/>
            <a:ext cx="4169613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7" name="Rectangle 12"/>
          <p:cNvSpPr>
            <a:spLocks noChangeArrowheads="1"/>
          </p:cNvSpPr>
          <p:nvPr/>
        </p:nvSpPr>
        <p:spPr bwMode="auto">
          <a:xfrm>
            <a:off x="1435079" y="2709094"/>
            <a:ext cx="1800057" cy="24468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 Sección (a)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3390703" y="1008058"/>
            <a:ext cx="1985210" cy="24468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prstDash val="sysDash"/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Jefe Operativo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 (a)</a:t>
            </a:r>
          </a:p>
        </p:txBody>
      </p:sp>
      <p:cxnSp>
        <p:nvCxnSpPr>
          <p:cNvPr id="19" name="Conector recto 18"/>
          <p:cNvCxnSpPr/>
          <p:nvPr/>
        </p:nvCxnSpPr>
        <p:spPr>
          <a:xfrm>
            <a:off x="4383213" y="2037436"/>
            <a:ext cx="501753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5633647" y="3909373"/>
            <a:ext cx="1671679" cy="24468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Pintor</a:t>
            </a: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3583011" y="3832898"/>
            <a:ext cx="1674703" cy="24468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08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Conector recto 38"/>
          <p:cNvCxnSpPr/>
          <p:nvPr/>
        </p:nvCxnSpPr>
        <p:spPr>
          <a:xfrm flipH="1" flipV="1">
            <a:off x="5709051" y="3258857"/>
            <a:ext cx="15077" cy="1034239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2" name="Conector recto 41"/>
          <p:cNvCxnSpPr/>
          <p:nvPr/>
        </p:nvCxnSpPr>
        <p:spPr>
          <a:xfrm>
            <a:off x="4961403" y="2738509"/>
            <a:ext cx="501658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>
            <a:stCxn id="32" idx="0"/>
            <a:endCxn id="12" idx="2"/>
          </p:cNvCxnSpPr>
          <p:nvPr/>
        </p:nvCxnSpPr>
        <p:spPr>
          <a:xfrm flipH="1" flipV="1">
            <a:off x="7609173" y="3501590"/>
            <a:ext cx="5264" cy="80610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>
            <a:stCxn id="30" idx="0"/>
          </p:cNvCxnSpPr>
          <p:nvPr/>
        </p:nvCxnSpPr>
        <p:spPr>
          <a:xfrm flipH="1" flipV="1">
            <a:off x="3707905" y="3273452"/>
            <a:ext cx="20925" cy="740758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266049" y="402882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 España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4765256" y="3431063"/>
            <a:ext cx="180849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Administrativo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437303" y="2523558"/>
            <a:ext cx="198521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Oficial Administrativo </a:t>
            </a: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2833023" y="3442694"/>
            <a:ext cx="180005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Administrativo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>
            <a:off x="4522937" y="2569566"/>
            <a:ext cx="438466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6729001" y="3768494"/>
            <a:ext cx="1760341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 de Área (a)</a:t>
            </a: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4789333" y="3923259"/>
            <a:ext cx="1783413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Secretaria / B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2511969" y="2341426"/>
            <a:ext cx="198521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660461" y="3442695"/>
            <a:ext cx="0" cy="44814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722515" y="3800918"/>
            <a:ext cx="180849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Oficial Administrativo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756212" y="3068960"/>
            <a:ext cx="1808499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Jefe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 </a:t>
            </a:r>
            <a:endParaRPr lang="es-MX" altLang="es-MX" sz="1100" b="1" dirty="0"/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2824580" y="4014210"/>
            <a:ext cx="180849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6729001" y="4307690"/>
            <a:ext cx="1770872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</a:t>
            </a:r>
          </a:p>
        </p:txBody>
      </p:sp>
      <p:cxnSp>
        <p:nvCxnSpPr>
          <p:cNvPr id="44" name="Conector recto 43"/>
          <p:cNvCxnSpPr/>
          <p:nvPr/>
        </p:nvCxnSpPr>
        <p:spPr>
          <a:xfrm>
            <a:off x="4957687" y="2099174"/>
            <a:ext cx="501658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5455891" y="1895374"/>
            <a:ext cx="1985210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Secretaria / O 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29" name="Conector recto 28"/>
          <p:cNvCxnSpPr>
            <a:endCxn id="12" idx="1"/>
          </p:cNvCxnSpPr>
          <p:nvPr/>
        </p:nvCxnSpPr>
        <p:spPr>
          <a:xfrm>
            <a:off x="2542742" y="3262121"/>
            <a:ext cx="4186260" cy="1133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6729002" y="3045311"/>
            <a:ext cx="1760341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Jefe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988089" y="1086509"/>
            <a:ext cx="1985209" cy="608628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Coordinador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(Encargado de la Dir. de Parques Públicos)</a:t>
            </a:r>
            <a:endParaRPr lang="es-MX" altLang="es-MX" sz="1100" dirty="0"/>
          </a:p>
        </p:txBody>
      </p:sp>
      <p:cxnSp>
        <p:nvCxnSpPr>
          <p:cNvPr id="31" name="Conector recto 30"/>
          <p:cNvCxnSpPr/>
          <p:nvPr/>
        </p:nvCxnSpPr>
        <p:spPr>
          <a:xfrm flipH="1" flipV="1">
            <a:off x="4975468" y="1690363"/>
            <a:ext cx="5225" cy="1571758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</p:spTree>
    <p:extLst>
      <p:ext uri="{BB962C8B-B14F-4D97-AF65-F5344CB8AC3E}">
        <p14:creationId xmlns:p14="http://schemas.microsoft.com/office/powerpoint/2010/main" val="29421574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Conector recto 39"/>
          <p:cNvCxnSpPr/>
          <p:nvPr/>
        </p:nvCxnSpPr>
        <p:spPr>
          <a:xfrm flipV="1">
            <a:off x="7792451" y="3397203"/>
            <a:ext cx="0" cy="1438712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>
            <a:stCxn id="8" idx="2"/>
          </p:cNvCxnSpPr>
          <p:nvPr/>
        </p:nvCxnSpPr>
        <p:spPr>
          <a:xfrm flipH="1" flipV="1">
            <a:off x="3960153" y="3412069"/>
            <a:ext cx="26307" cy="393805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5964616" y="2458992"/>
            <a:ext cx="12438" cy="2952929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654702" y="1647840"/>
            <a:ext cx="0" cy="811151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109956" y="180302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</a:t>
            </a:r>
            <a:r>
              <a:rPr lang="es-ES_tradnl" sz="3200" b="1" kern="1400" spc="-150" dirty="0" smtClean="0">
                <a:solidFill>
                  <a:srgbClr val="FFC8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 </a:t>
            </a:r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España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3132417" y="3561192"/>
            <a:ext cx="170808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</a:t>
            </a:r>
            <a:r>
              <a:rPr lang="es-MX" altLang="es-MX" sz="1100" b="1" dirty="0" smtClean="0"/>
              <a:t>antes de 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 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410221" y="1888322"/>
            <a:ext cx="198521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Secretaria / O 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069003" y="4175053"/>
            <a:ext cx="167470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Administrativo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5069004" y="3561192"/>
            <a:ext cx="167470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1729219" y="2458992"/>
            <a:ext cx="4247835" cy="18108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074499" y="2591511"/>
            <a:ext cx="1669207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LIMPIEZA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/>
              <a:t>Encargado Sección (a)</a:t>
            </a: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714429" y="2001615"/>
            <a:ext cx="1695792" cy="20103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6972206" y="4693665"/>
            <a:ext cx="167167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Intendente</a:t>
            </a:r>
            <a:endParaRPr lang="es-MX" altLang="es-MX" sz="11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069667" y="4787280"/>
            <a:ext cx="1656085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Promotor (a)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729219" y="1879274"/>
            <a:ext cx="198521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Chofer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H="1" flipV="1">
            <a:off x="1725837" y="2458992"/>
            <a:ext cx="3381" cy="938211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799490" y="3301700"/>
            <a:ext cx="180849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799422" y="2652853"/>
            <a:ext cx="180849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 Administrativos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6972206" y="3578868"/>
            <a:ext cx="167167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Generales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682158" y="1391110"/>
            <a:ext cx="1945907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/>
              <a:t>Coordinador </a:t>
            </a:r>
            <a:r>
              <a:rPr lang="es-MX" altLang="es-MX" sz="1100" b="1" dirty="0" smtClean="0"/>
              <a:t>General (a)</a:t>
            </a:r>
            <a:endParaRPr lang="es-MX" altLang="es-MX" sz="1100" dirty="0"/>
          </a:p>
        </p:txBody>
      </p:sp>
      <p:cxnSp>
        <p:nvCxnSpPr>
          <p:cNvPr id="35" name="Conector recto 34"/>
          <p:cNvCxnSpPr/>
          <p:nvPr/>
        </p:nvCxnSpPr>
        <p:spPr>
          <a:xfrm>
            <a:off x="3960153" y="3412068"/>
            <a:ext cx="3845701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5046528" y="5411921"/>
            <a:ext cx="169717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Velador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3252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Conector recto 36"/>
          <p:cNvCxnSpPr/>
          <p:nvPr/>
        </p:nvCxnSpPr>
        <p:spPr>
          <a:xfrm flipV="1">
            <a:off x="2973647" y="2044316"/>
            <a:ext cx="0" cy="296886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0" name="Conector recto 39"/>
          <p:cNvCxnSpPr/>
          <p:nvPr/>
        </p:nvCxnSpPr>
        <p:spPr>
          <a:xfrm flipV="1">
            <a:off x="7998843" y="2969317"/>
            <a:ext cx="0" cy="1438712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4716130" y="2957426"/>
            <a:ext cx="0" cy="1438712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6358851" y="1819237"/>
            <a:ext cx="0" cy="3138608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716130" y="1170167"/>
            <a:ext cx="0" cy="639692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462200" y="242141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 España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4174784" y="3122155"/>
            <a:ext cx="1318771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de  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723708" y="3724865"/>
            <a:ext cx="137135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Jardinería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5723708" y="3122155"/>
            <a:ext cx="137135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General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190269" y="4254627"/>
            <a:ext cx="130328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2246547" y="1812334"/>
            <a:ext cx="4125181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687117" y="2040964"/>
            <a:ext cx="1393902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JARDINERIA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Encargado Área (a)</a:t>
            </a: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7310932" y="4190233"/>
            <a:ext cx="1394381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Vigilante</a:t>
            </a:r>
            <a:endParaRPr lang="es-MX" altLang="es-MX" sz="11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723707" y="4337092"/>
            <a:ext cx="1364555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Albañil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H="1" flipV="1">
            <a:off x="1517137" y="2032614"/>
            <a:ext cx="2085" cy="224167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862337" y="2730824"/>
            <a:ext cx="130100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General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860851" y="2213816"/>
            <a:ext cx="130248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7310932" y="3139831"/>
            <a:ext cx="1394381" cy="39703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Operadores de  Máquina Liviana (a)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650166" y="1048705"/>
            <a:ext cx="2248358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/>
              <a:t>Coordinador </a:t>
            </a:r>
            <a:r>
              <a:rPr lang="es-MX" altLang="es-MX" sz="1100" b="1" dirty="0" smtClean="0"/>
              <a:t>General (a)</a:t>
            </a:r>
          </a:p>
        </p:txBody>
      </p:sp>
      <p:cxnSp>
        <p:nvCxnSpPr>
          <p:cNvPr id="35" name="Conector recto 34"/>
          <p:cNvCxnSpPr/>
          <p:nvPr/>
        </p:nvCxnSpPr>
        <p:spPr>
          <a:xfrm>
            <a:off x="4716130" y="2973031"/>
            <a:ext cx="3279294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860851" y="3216006"/>
            <a:ext cx="130248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Albañil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2330578" y="2853165"/>
            <a:ext cx="1301000" cy="39703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Oficial Administrativo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2330579" y="3596052"/>
            <a:ext cx="130100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Mecánico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34" name="Conector recto 33"/>
          <p:cNvCxnSpPr/>
          <p:nvPr/>
        </p:nvCxnSpPr>
        <p:spPr>
          <a:xfrm>
            <a:off x="1512016" y="2032613"/>
            <a:ext cx="1469062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6" name="Conector recto 35"/>
          <p:cNvCxnSpPr/>
          <p:nvPr/>
        </p:nvCxnSpPr>
        <p:spPr>
          <a:xfrm flipH="1" flipV="1">
            <a:off x="2225691" y="1807256"/>
            <a:ext cx="0" cy="225357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857432" y="3642218"/>
            <a:ext cx="1302486" cy="39703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de  </a:t>
            </a:r>
            <a:r>
              <a:rPr lang="es-MX" altLang="es-MX" sz="1100" b="1" dirty="0" smtClean="0"/>
              <a:t>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2349166" y="2261108"/>
            <a:ext cx="130100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Oficial Eléctrico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2315711" y="4274284"/>
            <a:ext cx="1301000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Velador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837365" y="4281978"/>
            <a:ext cx="130992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Mantenimiento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8" name="Rectangle 12"/>
          <p:cNvSpPr>
            <a:spLocks noChangeArrowheads="1"/>
          </p:cNvSpPr>
          <p:nvPr/>
        </p:nvSpPr>
        <p:spPr bwMode="auto">
          <a:xfrm>
            <a:off x="2323147" y="4957700"/>
            <a:ext cx="130100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5653869" y="4957845"/>
            <a:ext cx="1579789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 Sección (a)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2025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Conector recto 35"/>
          <p:cNvCxnSpPr/>
          <p:nvPr/>
        </p:nvCxnSpPr>
        <p:spPr>
          <a:xfrm flipV="1">
            <a:off x="2237121" y="1807259"/>
            <a:ext cx="0" cy="1150167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0" name="Conector recto 39"/>
          <p:cNvCxnSpPr/>
          <p:nvPr/>
        </p:nvCxnSpPr>
        <p:spPr>
          <a:xfrm flipH="1" flipV="1">
            <a:off x="8018171" y="2965797"/>
            <a:ext cx="10213" cy="1039267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4716130" y="2957426"/>
            <a:ext cx="0" cy="767439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6368831" y="1807260"/>
            <a:ext cx="0" cy="329191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716130" y="1197653"/>
            <a:ext cx="0" cy="639692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737468" y="242142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 España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3954302" y="3122155"/>
            <a:ext cx="1318771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462293" y="3724865"/>
            <a:ext cx="1578459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Velador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5445072" y="3122155"/>
            <a:ext cx="156847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General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3927081" y="3647630"/>
            <a:ext cx="1345992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de </a:t>
            </a:r>
            <a:r>
              <a:rPr lang="es-MX" altLang="es-MX" sz="1100" b="1" dirty="0" smtClean="0"/>
              <a:t>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2246547" y="1812334"/>
            <a:ext cx="4125181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687117" y="2040964"/>
            <a:ext cx="1393902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VIGILANCIA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Supervisor (a)</a:t>
            </a: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7185544" y="3769971"/>
            <a:ext cx="157836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</a:t>
            </a: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478072" y="4337092"/>
            <a:ext cx="1578458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Elemento Operativo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7195139" y="3139831"/>
            <a:ext cx="1606981" cy="39703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 Administrativos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631843" y="1045948"/>
            <a:ext cx="2163650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/>
              <a:t>Coordinador </a:t>
            </a:r>
            <a:r>
              <a:rPr lang="es-MX" altLang="es-MX" sz="1100" b="1" dirty="0" smtClean="0"/>
              <a:t>General 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/>
          </a:p>
        </p:txBody>
      </p:sp>
      <p:cxnSp>
        <p:nvCxnSpPr>
          <p:cNvPr id="35" name="Conector recto 34"/>
          <p:cNvCxnSpPr/>
          <p:nvPr/>
        </p:nvCxnSpPr>
        <p:spPr>
          <a:xfrm>
            <a:off x="4716130" y="2973031"/>
            <a:ext cx="3279294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5513810" y="4970380"/>
            <a:ext cx="157978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Encargados de Sección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1272159" y="2022243"/>
            <a:ext cx="1921800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RECREACION Y DEPORTES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Auxiliar</a:t>
            </a:r>
          </a:p>
        </p:txBody>
      </p:sp>
      <p:cxnSp>
        <p:nvCxnSpPr>
          <p:cNvPr id="29" name="Conector recto 28"/>
          <p:cNvCxnSpPr/>
          <p:nvPr/>
        </p:nvCxnSpPr>
        <p:spPr>
          <a:xfrm>
            <a:off x="1339659" y="2975386"/>
            <a:ext cx="1813775" cy="1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1" name="Conector recto 30"/>
          <p:cNvCxnSpPr/>
          <p:nvPr/>
        </p:nvCxnSpPr>
        <p:spPr>
          <a:xfrm flipV="1">
            <a:off x="1339659" y="2967226"/>
            <a:ext cx="0" cy="1567623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2" name="Conector recto 31"/>
          <p:cNvCxnSpPr/>
          <p:nvPr/>
        </p:nvCxnSpPr>
        <p:spPr>
          <a:xfrm flipV="1">
            <a:off x="3147656" y="2980104"/>
            <a:ext cx="0" cy="631416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639106" y="3163529"/>
            <a:ext cx="1504438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</a:t>
            </a:r>
            <a:r>
              <a:rPr lang="es-MX" altLang="es-MX" sz="1100" b="1" dirty="0" smtClean="0"/>
              <a:t>Áre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639106" y="4437977"/>
            <a:ext cx="1507861" cy="608628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 Máquina Liv</a:t>
            </a:r>
            <a:r>
              <a:rPr lang="es-MX" altLang="es-MX" sz="1100" b="1" dirty="0" smtClean="0"/>
              <a:t>iana (a)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639106" y="3801834"/>
            <a:ext cx="1507861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General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2404158" y="3170450"/>
            <a:ext cx="1318771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Salvavidas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/>
          </a:p>
        </p:txBody>
      </p:sp>
    </p:spTree>
    <p:extLst>
      <p:ext uri="{BB962C8B-B14F-4D97-AF65-F5344CB8AC3E}">
        <p14:creationId xmlns:p14="http://schemas.microsoft.com/office/powerpoint/2010/main" val="35138803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2"/>
          <p:cNvCxnSpPr/>
          <p:nvPr/>
        </p:nvCxnSpPr>
        <p:spPr>
          <a:xfrm flipH="1" flipV="1">
            <a:off x="3243921" y="2432499"/>
            <a:ext cx="21131" cy="2226811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5303477" y="2432499"/>
            <a:ext cx="15698" cy="2649553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370860" y="1618510"/>
            <a:ext cx="0" cy="773186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414082" y="458155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 Tucán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2383657" y="4011700"/>
            <a:ext cx="1665825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de 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506801" y="1719651"/>
            <a:ext cx="1663433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Responsable Área 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2364219" y="4536969"/>
            <a:ext cx="168526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1218552" y="2421027"/>
            <a:ext cx="6230714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430449" y="2602276"/>
            <a:ext cx="1669207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LIMPIEZA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Encargado Sección (a)</a:t>
            </a:r>
          </a:p>
        </p:txBody>
      </p:sp>
      <p:cxnSp>
        <p:nvCxnSpPr>
          <p:cNvPr id="16" name="Conector recto 15"/>
          <p:cNvCxnSpPr>
            <a:stCxn id="20" idx="3"/>
            <a:endCxn id="9" idx="1"/>
          </p:cNvCxnSpPr>
          <p:nvPr/>
        </p:nvCxnSpPr>
        <p:spPr>
          <a:xfrm flipV="1">
            <a:off x="3234201" y="1947791"/>
            <a:ext cx="2272600" cy="12485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534236" y="1837935"/>
            <a:ext cx="1699965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Administrativo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218552" y="2410196"/>
            <a:ext cx="0" cy="333004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47892" y="2597098"/>
            <a:ext cx="180849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 Administrativos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2411009" y="3490693"/>
            <a:ext cx="167167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Generales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541721" y="1370716"/>
            <a:ext cx="1639888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Jefe Operativo (a)</a:t>
            </a: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4489151" y="2616709"/>
            <a:ext cx="1669207" cy="608628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MANTENIMIENTO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Encargados de  Sección (a)</a:t>
            </a: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4508104" y="3509263"/>
            <a:ext cx="167167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4519574" y="4155552"/>
            <a:ext cx="1665825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Almacenista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4508104" y="4830513"/>
            <a:ext cx="168526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de </a:t>
            </a:r>
            <a:r>
              <a:rPr lang="es-MX" altLang="es-MX" sz="1100" b="1" dirty="0" smtClean="0"/>
              <a:t>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47" name="Conector recto 46"/>
          <p:cNvCxnSpPr>
            <a:stCxn id="66" idx="2"/>
          </p:cNvCxnSpPr>
          <p:nvPr/>
        </p:nvCxnSpPr>
        <p:spPr>
          <a:xfrm flipH="1" flipV="1">
            <a:off x="7434010" y="2421027"/>
            <a:ext cx="20029" cy="2787214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2" name="Rectangle 12"/>
          <p:cNvSpPr>
            <a:spLocks noChangeArrowheads="1"/>
          </p:cNvSpPr>
          <p:nvPr/>
        </p:nvSpPr>
        <p:spPr bwMode="auto">
          <a:xfrm>
            <a:off x="6657800" y="2559163"/>
            <a:ext cx="1669207" cy="667875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JARDINERIA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Encargado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706590" y="3433088"/>
            <a:ext cx="1671679" cy="39703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Operadores de  Máquina Liviana (a)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6693637" y="4033211"/>
            <a:ext cx="1665825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de 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6641744" y="4517939"/>
            <a:ext cx="168526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General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>
            <a:off x="6622179" y="4963559"/>
            <a:ext cx="166371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</a:t>
            </a:r>
            <a:r>
              <a:rPr lang="es-MX" altLang="es-MX" sz="1100" b="1" dirty="0" smtClean="0"/>
              <a:t>ar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3380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Conector recto 35"/>
          <p:cNvCxnSpPr/>
          <p:nvPr/>
        </p:nvCxnSpPr>
        <p:spPr>
          <a:xfrm flipV="1">
            <a:off x="3217371" y="3137770"/>
            <a:ext cx="15869" cy="73012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3" name="Conector recto 32"/>
          <p:cNvCxnSpPr>
            <a:stCxn id="29" idx="0"/>
          </p:cNvCxnSpPr>
          <p:nvPr/>
        </p:nvCxnSpPr>
        <p:spPr>
          <a:xfrm flipH="1" flipV="1">
            <a:off x="1470395" y="3137770"/>
            <a:ext cx="36192" cy="1513872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0" name="Conector recto 39"/>
          <p:cNvCxnSpPr/>
          <p:nvPr/>
        </p:nvCxnSpPr>
        <p:spPr>
          <a:xfrm flipV="1">
            <a:off x="7865030" y="3075692"/>
            <a:ext cx="0" cy="1088386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4716130" y="3071920"/>
            <a:ext cx="0" cy="1084672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6307654" y="2060848"/>
            <a:ext cx="0" cy="2283684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716130" y="1272302"/>
            <a:ext cx="0" cy="811151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737468" y="249883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 Tucán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5522963" y="3251302"/>
            <a:ext cx="1497574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542267" y="4129541"/>
            <a:ext cx="149114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de  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3934827" y="3921124"/>
            <a:ext cx="1430192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3952179" y="3248903"/>
            <a:ext cx="1424572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Veladores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2408246" y="2060848"/>
            <a:ext cx="3899408" cy="1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432143" y="2215973"/>
            <a:ext cx="1669207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VIGILANCIA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Encargado (a)</a:t>
            </a: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7199290" y="3912543"/>
            <a:ext cx="1592401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Ayudante General</a:t>
            </a:r>
            <a:endParaRPr lang="es-MX" altLang="es-MX" sz="11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2420918" y="2079977"/>
            <a:ext cx="0" cy="1070672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706457" y="3967190"/>
            <a:ext cx="1580011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706457" y="3310441"/>
            <a:ext cx="160082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 Administrativo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7199290" y="3251656"/>
            <a:ext cx="1592401" cy="39703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Encargados de  Sección (a)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857234" y="1274515"/>
            <a:ext cx="1639888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Jefe Operativo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/>
          </a:p>
        </p:txBody>
      </p:sp>
      <p:cxnSp>
        <p:nvCxnSpPr>
          <p:cNvPr id="35" name="Conector recto 34"/>
          <p:cNvCxnSpPr/>
          <p:nvPr/>
        </p:nvCxnSpPr>
        <p:spPr>
          <a:xfrm>
            <a:off x="4716130" y="3088571"/>
            <a:ext cx="3151152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1434214" y="2250189"/>
            <a:ext cx="1871099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RECREACION Y DEPORTES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Encargado Sección (a)</a:t>
            </a: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726705" y="4651642"/>
            <a:ext cx="155976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General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2511459" y="3867890"/>
            <a:ext cx="1318771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Salvavidas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31" name="Conector recto 30"/>
          <p:cNvCxnSpPr/>
          <p:nvPr/>
        </p:nvCxnSpPr>
        <p:spPr>
          <a:xfrm>
            <a:off x="1472851" y="3137770"/>
            <a:ext cx="1772489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</p:spTree>
    <p:extLst>
      <p:ext uri="{BB962C8B-B14F-4D97-AF65-F5344CB8AC3E}">
        <p14:creationId xmlns:p14="http://schemas.microsoft.com/office/powerpoint/2010/main" val="1787012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3464006" y="764704"/>
            <a:ext cx="1900082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464006" y="775825"/>
            <a:ext cx="1390124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b="1" dirty="0" smtClean="0"/>
              <a:t>                  Secretario</a:t>
            </a:r>
          </a:p>
          <a:p>
            <a:r>
              <a:rPr lang="es-MX" sz="1100" dirty="0" smtClean="0"/>
              <a:t>                    </a:t>
            </a:r>
          </a:p>
          <a:p>
            <a:endParaRPr lang="es-MX" sz="1100" b="1" dirty="0"/>
          </a:p>
        </p:txBody>
      </p:sp>
      <p:cxnSp>
        <p:nvCxnSpPr>
          <p:cNvPr id="9" name="8 Conector recto"/>
          <p:cNvCxnSpPr/>
          <p:nvPr/>
        </p:nvCxnSpPr>
        <p:spPr>
          <a:xfrm>
            <a:off x="4377076" y="1340768"/>
            <a:ext cx="0" cy="5040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1147938" y="1844824"/>
            <a:ext cx="630438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4391980" y="1844824"/>
            <a:ext cx="0" cy="13681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368198" y="2060848"/>
            <a:ext cx="1649826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1147938" y="1844824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7459064" y="1844824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238549" y="2060848"/>
            <a:ext cx="1154483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b="1" dirty="0"/>
              <a:t> </a:t>
            </a:r>
            <a:r>
              <a:rPr lang="es-MX" sz="1100" b="1" dirty="0" smtClean="0"/>
              <a:t>                      Jefe</a:t>
            </a:r>
          </a:p>
          <a:p>
            <a:r>
              <a:rPr lang="es-MX" sz="1100" dirty="0" smtClean="0"/>
              <a:t>                     </a:t>
            </a:r>
          </a:p>
          <a:p>
            <a:endParaRPr lang="es-MX" sz="1100" b="1" dirty="0"/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4031778" y="2337602"/>
            <a:ext cx="367408" cy="112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"/>
          <p:cNvSpPr/>
          <p:nvPr/>
        </p:nvSpPr>
        <p:spPr>
          <a:xfrm>
            <a:off x="2318310" y="2079535"/>
            <a:ext cx="1713468" cy="7507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26" name="25 Conector recto"/>
          <p:cNvCxnSpPr/>
          <p:nvPr/>
        </p:nvCxnSpPr>
        <p:spPr>
          <a:xfrm flipH="1">
            <a:off x="4053889" y="3251506"/>
            <a:ext cx="6905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Rectángulo"/>
          <p:cNvSpPr/>
          <p:nvPr/>
        </p:nvSpPr>
        <p:spPr>
          <a:xfrm>
            <a:off x="4722374" y="2924944"/>
            <a:ext cx="1865850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2404063" y="2924944"/>
            <a:ext cx="1649826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5" name="44 Rectángulo"/>
          <p:cNvSpPr/>
          <p:nvPr/>
        </p:nvSpPr>
        <p:spPr>
          <a:xfrm>
            <a:off x="6732239" y="2049570"/>
            <a:ext cx="1693369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3552502" y="3698174"/>
            <a:ext cx="1693369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3574750" y="4736968"/>
            <a:ext cx="171346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Auxiliar  Administrativo</a:t>
            </a:r>
          </a:p>
          <a:p>
            <a:r>
              <a:rPr lang="es-MX" sz="1100" dirty="0" smtClean="0"/>
              <a:t>                  </a:t>
            </a:r>
          </a:p>
          <a:p>
            <a:endParaRPr lang="es-MX" sz="1100" b="1" dirty="0"/>
          </a:p>
        </p:txBody>
      </p:sp>
      <p:sp>
        <p:nvSpPr>
          <p:cNvPr id="50" name="49 CuadroTexto"/>
          <p:cNvSpPr txBox="1"/>
          <p:nvPr/>
        </p:nvSpPr>
        <p:spPr>
          <a:xfrm>
            <a:off x="6526672" y="2049570"/>
            <a:ext cx="22108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  </a:t>
            </a:r>
            <a:r>
              <a:rPr lang="es-MX" sz="1100" b="1" dirty="0"/>
              <a:t> </a:t>
            </a:r>
            <a:r>
              <a:rPr lang="es-MX" sz="1100" b="1" dirty="0" smtClean="0"/>
              <a:t>        Ejecutivo Enlace                     </a:t>
            </a:r>
            <a:endParaRPr lang="es-MX" sz="1100" dirty="0"/>
          </a:p>
          <a:p>
            <a:r>
              <a:rPr lang="es-MX" sz="1100" dirty="0" smtClean="0"/>
              <a:t>                      </a:t>
            </a:r>
          </a:p>
          <a:p>
            <a:r>
              <a:rPr lang="es-MX" sz="1100" dirty="0" smtClean="0"/>
              <a:t>        </a:t>
            </a:r>
          </a:p>
          <a:p>
            <a:endParaRPr lang="es-MX" sz="1100" b="1" dirty="0"/>
          </a:p>
        </p:txBody>
      </p:sp>
      <p:sp>
        <p:nvSpPr>
          <p:cNvPr id="51" name="50 CuadroTexto"/>
          <p:cNvSpPr txBox="1"/>
          <p:nvPr/>
        </p:nvSpPr>
        <p:spPr>
          <a:xfrm>
            <a:off x="3395237" y="3718742"/>
            <a:ext cx="221080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                    Auxiliar </a:t>
            </a:r>
          </a:p>
          <a:p>
            <a:r>
              <a:rPr lang="es-MX" sz="1100" dirty="0" smtClean="0"/>
              <a:t>                        </a:t>
            </a:r>
          </a:p>
          <a:p>
            <a:endParaRPr lang="es-MX" sz="1100" b="1" dirty="0"/>
          </a:p>
        </p:txBody>
      </p:sp>
      <p:sp>
        <p:nvSpPr>
          <p:cNvPr id="52" name="51 CuadroTexto"/>
          <p:cNvSpPr txBox="1"/>
          <p:nvPr/>
        </p:nvSpPr>
        <p:spPr>
          <a:xfrm>
            <a:off x="2248901" y="2912894"/>
            <a:ext cx="212817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  Auxiliar</a:t>
            </a:r>
            <a:r>
              <a:rPr lang="es-MX" sz="1100" b="1" dirty="0"/>
              <a:t> </a:t>
            </a:r>
            <a:r>
              <a:rPr lang="es-MX" sz="1100" b="1" dirty="0" smtClean="0"/>
              <a:t>Administrativo</a:t>
            </a:r>
          </a:p>
          <a:p>
            <a:r>
              <a:rPr lang="es-MX" sz="1100" dirty="0" smtClean="0"/>
              <a:t>                     </a:t>
            </a:r>
          </a:p>
          <a:p>
            <a:r>
              <a:rPr lang="es-MX" sz="1100" b="1" dirty="0" smtClean="0"/>
              <a:t>                  </a:t>
            </a:r>
            <a:endParaRPr lang="es-MX" sz="1100" b="1" dirty="0"/>
          </a:p>
        </p:txBody>
      </p:sp>
      <p:sp>
        <p:nvSpPr>
          <p:cNvPr id="53" name="52 CuadroTexto"/>
          <p:cNvSpPr txBox="1"/>
          <p:nvPr/>
        </p:nvSpPr>
        <p:spPr>
          <a:xfrm>
            <a:off x="4690552" y="2928887"/>
            <a:ext cx="189767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           Administrativo</a:t>
            </a:r>
          </a:p>
          <a:p>
            <a:r>
              <a:rPr lang="es-MX" sz="1100" dirty="0" smtClean="0"/>
              <a:t>                       </a:t>
            </a:r>
          </a:p>
          <a:p>
            <a:endParaRPr lang="es-MX" sz="1100" b="1" dirty="0"/>
          </a:p>
        </p:txBody>
      </p:sp>
      <p:sp>
        <p:nvSpPr>
          <p:cNvPr id="33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Oficina del Secretario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2316670" y="2084827"/>
            <a:ext cx="171346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</a:t>
            </a:r>
            <a:r>
              <a:rPr lang="es-MX" sz="1100" b="1" dirty="0"/>
              <a:t> </a:t>
            </a:r>
            <a:r>
              <a:rPr lang="es-MX" sz="1100" b="1" dirty="0" smtClean="0"/>
              <a:t>                  Jefe</a:t>
            </a:r>
          </a:p>
          <a:p>
            <a:r>
              <a:rPr lang="es-MX" sz="1100" dirty="0" smtClean="0"/>
              <a:t>                 </a:t>
            </a:r>
          </a:p>
          <a:p>
            <a:endParaRPr lang="es-MX" sz="1100" b="1" dirty="0"/>
          </a:p>
        </p:txBody>
      </p:sp>
      <p:sp>
        <p:nvSpPr>
          <p:cNvPr id="37" name="36 Rectángulo"/>
          <p:cNvSpPr/>
          <p:nvPr/>
        </p:nvSpPr>
        <p:spPr>
          <a:xfrm>
            <a:off x="3574750" y="4686538"/>
            <a:ext cx="1649826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35" name="34 Conector recto"/>
          <p:cNvCxnSpPr/>
          <p:nvPr/>
        </p:nvCxnSpPr>
        <p:spPr>
          <a:xfrm>
            <a:off x="4399187" y="325150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4391980" y="4274238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CuadroTexto"/>
          <p:cNvSpPr txBox="1"/>
          <p:nvPr/>
        </p:nvSpPr>
        <p:spPr>
          <a:xfrm>
            <a:off x="3326081" y="5763008"/>
            <a:ext cx="221080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                    Auxiliar </a:t>
            </a:r>
          </a:p>
          <a:p>
            <a:r>
              <a:rPr lang="es-MX" sz="1100" smtClean="0"/>
              <a:t>                        </a:t>
            </a:r>
            <a:r>
              <a:rPr lang="es-MX" sz="1100"/>
              <a:t> </a:t>
            </a:r>
            <a:r>
              <a:rPr lang="es-MX" sz="1100" smtClean="0"/>
              <a:t> </a:t>
            </a:r>
            <a:endParaRPr lang="es-MX" sz="1100" dirty="0" smtClean="0"/>
          </a:p>
          <a:p>
            <a:endParaRPr lang="es-MX" sz="1100" b="1" dirty="0"/>
          </a:p>
        </p:txBody>
      </p:sp>
      <p:sp>
        <p:nvSpPr>
          <p:cNvPr id="39" name="38 Rectángulo"/>
          <p:cNvSpPr/>
          <p:nvPr/>
        </p:nvSpPr>
        <p:spPr>
          <a:xfrm>
            <a:off x="3530391" y="5671999"/>
            <a:ext cx="1693369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40" name="39 Conector recto"/>
          <p:cNvCxnSpPr/>
          <p:nvPr/>
        </p:nvCxnSpPr>
        <p:spPr>
          <a:xfrm>
            <a:off x="4377076" y="5262602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51965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Conector recto 47"/>
          <p:cNvCxnSpPr/>
          <p:nvPr/>
        </p:nvCxnSpPr>
        <p:spPr>
          <a:xfrm flipH="1" flipV="1">
            <a:off x="3962509" y="2418578"/>
            <a:ext cx="0" cy="847927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5" name="Conector recto 44"/>
          <p:cNvCxnSpPr/>
          <p:nvPr/>
        </p:nvCxnSpPr>
        <p:spPr>
          <a:xfrm flipH="1" flipV="1">
            <a:off x="4800057" y="3283900"/>
            <a:ext cx="0" cy="1385078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3" name="Conector recto 52"/>
          <p:cNvCxnSpPr/>
          <p:nvPr/>
        </p:nvCxnSpPr>
        <p:spPr>
          <a:xfrm flipH="1" flipV="1">
            <a:off x="7171246" y="2418578"/>
            <a:ext cx="6195" cy="97440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H="1" flipV="1">
            <a:off x="3308741" y="3285869"/>
            <a:ext cx="0" cy="1383109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6480830" y="3381827"/>
            <a:ext cx="0" cy="2018098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H="1" flipV="1">
            <a:off x="4378387" y="977889"/>
            <a:ext cx="2" cy="1443139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319918" y="68856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 Aztlán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2545091" y="4066083"/>
            <a:ext cx="1369291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de 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525191" y="1962882"/>
            <a:ext cx="166343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Secretari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 / O 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2545091" y="4499467"/>
            <a:ext cx="139102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1218552" y="2421027"/>
            <a:ext cx="5970072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189493" y="2496948"/>
            <a:ext cx="1565104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LIMPIEZA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Ayudante General</a:t>
            </a:r>
          </a:p>
        </p:txBody>
      </p:sp>
      <p:cxnSp>
        <p:nvCxnSpPr>
          <p:cNvPr id="16" name="Conector recto 15"/>
          <p:cNvCxnSpPr/>
          <p:nvPr/>
        </p:nvCxnSpPr>
        <p:spPr>
          <a:xfrm>
            <a:off x="3216530" y="1950756"/>
            <a:ext cx="1161857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516565" y="1728375"/>
            <a:ext cx="1699965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218552" y="2410198"/>
            <a:ext cx="0" cy="1566241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325857" y="3161558"/>
            <a:ext cx="180849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Enfermera / 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47892" y="2545582"/>
            <a:ext cx="180849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  Administrativos</a:t>
            </a: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6346998" y="2540007"/>
            <a:ext cx="1669207" cy="667875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MANTENIMIENTO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Encargado Sección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5692462" y="3494294"/>
            <a:ext cx="1496162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 Sección (a)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5692462" y="4102179"/>
            <a:ext cx="1496162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de  </a:t>
            </a:r>
            <a:r>
              <a:rPr lang="es-MX" altLang="es-MX" sz="1100" b="1" dirty="0" smtClean="0"/>
              <a:t>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5692462" y="4719745"/>
            <a:ext cx="1496162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Albañil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5692462" y="5323672"/>
            <a:ext cx="1496162" cy="39703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 Máquina Liviana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47" name="Conector recto 46"/>
          <p:cNvCxnSpPr/>
          <p:nvPr/>
        </p:nvCxnSpPr>
        <p:spPr>
          <a:xfrm flipH="1" flipV="1">
            <a:off x="7958544" y="3381828"/>
            <a:ext cx="15709" cy="1941844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7353837" y="3498547"/>
            <a:ext cx="1400830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Mantenimiento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7353837" y="4074707"/>
            <a:ext cx="139497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7353837" y="4704673"/>
            <a:ext cx="1414414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>
            <a:off x="7377922" y="5224455"/>
            <a:ext cx="1439158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General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35" name="Conector recto 34"/>
          <p:cNvCxnSpPr/>
          <p:nvPr/>
        </p:nvCxnSpPr>
        <p:spPr>
          <a:xfrm>
            <a:off x="4372536" y="2103156"/>
            <a:ext cx="1161857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6" name="Conector recto 35"/>
          <p:cNvCxnSpPr/>
          <p:nvPr/>
        </p:nvCxnSpPr>
        <p:spPr>
          <a:xfrm>
            <a:off x="4368822" y="1608790"/>
            <a:ext cx="1161857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37" name="Rectangle 12"/>
          <p:cNvSpPr>
            <a:spLocks noChangeArrowheads="1"/>
          </p:cNvSpPr>
          <p:nvPr/>
        </p:nvSpPr>
        <p:spPr bwMode="auto">
          <a:xfrm>
            <a:off x="5511573" y="1479076"/>
            <a:ext cx="166343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</a:t>
            </a:r>
            <a:r>
              <a:rPr lang="es-MX" altLang="es-MX" sz="1100" b="1" dirty="0" smtClean="0"/>
              <a:t>iliar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 Administrativo 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8" name="Rectangle 12"/>
          <p:cNvSpPr>
            <a:spLocks noChangeArrowheads="1"/>
          </p:cNvSpPr>
          <p:nvPr/>
        </p:nvSpPr>
        <p:spPr bwMode="auto">
          <a:xfrm>
            <a:off x="351741" y="3837412"/>
            <a:ext cx="180849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Secretaria / 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4175334" y="3472920"/>
            <a:ext cx="1359059" cy="39703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 Máquina Liviana (a)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4162677" y="4098105"/>
            <a:ext cx="137171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4201145" y="4570940"/>
            <a:ext cx="135645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Intendente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55" name="Conector recto 54"/>
          <p:cNvCxnSpPr/>
          <p:nvPr/>
        </p:nvCxnSpPr>
        <p:spPr>
          <a:xfrm>
            <a:off x="6480830" y="3381827"/>
            <a:ext cx="1487888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0" name="Rectangle 12"/>
          <p:cNvSpPr>
            <a:spLocks noChangeArrowheads="1"/>
          </p:cNvSpPr>
          <p:nvPr/>
        </p:nvSpPr>
        <p:spPr bwMode="auto">
          <a:xfrm>
            <a:off x="2545091" y="3500448"/>
            <a:ext cx="1371291" cy="39703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Ayudantes Generales</a:t>
            </a:r>
          </a:p>
        </p:txBody>
      </p:sp>
      <p:cxnSp>
        <p:nvCxnSpPr>
          <p:cNvPr id="42" name="Conector recto 41"/>
          <p:cNvCxnSpPr/>
          <p:nvPr/>
        </p:nvCxnSpPr>
        <p:spPr>
          <a:xfrm>
            <a:off x="3308741" y="3283899"/>
            <a:ext cx="1513735" cy="1969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1" name="Rectangle 5"/>
          <p:cNvSpPr>
            <a:spLocks noChangeArrowheads="1"/>
          </p:cNvSpPr>
          <p:nvPr/>
        </p:nvSpPr>
        <p:spPr bwMode="auto">
          <a:xfrm>
            <a:off x="3385782" y="571698"/>
            <a:ext cx="1985209" cy="608628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Coordinador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(Encargado de la Dir. de Parques Públicos)</a:t>
            </a:r>
            <a:endParaRPr lang="es-MX" altLang="es-MX" sz="1100" dirty="0"/>
          </a:p>
        </p:txBody>
      </p:sp>
    </p:spTree>
    <p:extLst>
      <p:ext uri="{BB962C8B-B14F-4D97-AF65-F5344CB8AC3E}">
        <p14:creationId xmlns:p14="http://schemas.microsoft.com/office/powerpoint/2010/main" val="20082509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Conector recto 49"/>
          <p:cNvCxnSpPr/>
          <p:nvPr/>
        </p:nvCxnSpPr>
        <p:spPr>
          <a:xfrm flipH="1" flipV="1">
            <a:off x="3097033" y="3049483"/>
            <a:ext cx="0" cy="1357066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8" name="Conector recto 47"/>
          <p:cNvCxnSpPr/>
          <p:nvPr/>
        </p:nvCxnSpPr>
        <p:spPr>
          <a:xfrm flipV="1">
            <a:off x="1112244" y="3049485"/>
            <a:ext cx="10665" cy="1012147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4" name="Conector recto 43"/>
          <p:cNvCxnSpPr>
            <a:stCxn id="37" idx="2"/>
          </p:cNvCxnSpPr>
          <p:nvPr/>
        </p:nvCxnSpPr>
        <p:spPr>
          <a:xfrm flipH="1" flipV="1">
            <a:off x="7146071" y="2916937"/>
            <a:ext cx="26049" cy="908636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2" name="Conector recto 41"/>
          <p:cNvCxnSpPr/>
          <p:nvPr/>
        </p:nvCxnSpPr>
        <p:spPr>
          <a:xfrm flipH="1" flipV="1">
            <a:off x="5241411" y="2924262"/>
            <a:ext cx="0" cy="1726969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6382990" y="1924006"/>
            <a:ext cx="3288" cy="1021211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432601" y="1469624"/>
            <a:ext cx="0" cy="43200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166971" y="167010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 Aztlán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4571999" y="3525001"/>
            <a:ext cx="1339557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General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572000" y="4061632"/>
            <a:ext cx="1332182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1965938" y="1924006"/>
            <a:ext cx="4421983" cy="666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299495" y="2121826"/>
            <a:ext cx="1873199" cy="667875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RECREACION Y DEPORTES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Encargado Sección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965938" y="1901624"/>
            <a:ext cx="0" cy="1131576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2312498" y="3740694"/>
            <a:ext cx="162493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Chofer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525830" y="3238160"/>
            <a:ext cx="1617498" cy="39703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Operadores de  Máquina Liviana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4571999" y="3033199"/>
            <a:ext cx="1332182" cy="24711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de  </a:t>
            </a:r>
            <a:r>
              <a:rPr lang="es-MX" altLang="es-MX" sz="1100" b="1" dirty="0" smtClean="0"/>
              <a:t>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8" name="Rectangle 12"/>
          <p:cNvSpPr>
            <a:spLocks noChangeArrowheads="1"/>
          </p:cNvSpPr>
          <p:nvPr/>
        </p:nvSpPr>
        <p:spPr bwMode="auto">
          <a:xfrm>
            <a:off x="502847" y="3903573"/>
            <a:ext cx="161749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Ayudantes de 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4571656" y="4601229"/>
            <a:ext cx="1339900" cy="39703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Empleado Operativo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2317921" y="3258833"/>
            <a:ext cx="162493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General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0" name="Rectangle 12"/>
          <p:cNvSpPr>
            <a:spLocks noChangeArrowheads="1"/>
          </p:cNvSpPr>
          <p:nvPr/>
        </p:nvSpPr>
        <p:spPr bwMode="auto">
          <a:xfrm>
            <a:off x="1157188" y="2130263"/>
            <a:ext cx="1617500" cy="667875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JARDINERIA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Encargado Sección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2312498" y="4172599"/>
            <a:ext cx="162493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 (a)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6" name="Rectangle 12"/>
          <p:cNvSpPr>
            <a:spLocks noChangeArrowheads="1"/>
          </p:cNvSpPr>
          <p:nvPr/>
        </p:nvSpPr>
        <p:spPr bwMode="auto">
          <a:xfrm>
            <a:off x="6420914" y="3074590"/>
            <a:ext cx="150355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S</a:t>
            </a:r>
            <a:r>
              <a:rPr lang="es-MX" altLang="es-MX" sz="1100" b="1" dirty="0" smtClean="0"/>
              <a:t>alvavidas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7" name="Rectangle 12"/>
          <p:cNvSpPr>
            <a:spLocks noChangeArrowheads="1"/>
          </p:cNvSpPr>
          <p:nvPr/>
        </p:nvSpPr>
        <p:spPr bwMode="auto">
          <a:xfrm>
            <a:off x="6420914" y="3580891"/>
            <a:ext cx="1502412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Enfermera (o)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41" name="Conector recto 40"/>
          <p:cNvCxnSpPr/>
          <p:nvPr/>
        </p:nvCxnSpPr>
        <p:spPr>
          <a:xfrm>
            <a:off x="5220640" y="2924260"/>
            <a:ext cx="1936104" cy="755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5" name="Conector recto 44"/>
          <p:cNvCxnSpPr/>
          <p:nvPr/>
        </p:nvCxnSpPr>
        <p:spPr>
          <a:xfrm flipV="1">
            <a:off x="1112244" y="3033200"/>
            <a:ext cx="2001342" cy="5551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7" name="Rectangle 5"/>
          <p:cNvSpPr>
            <a:spLocks noChangeArrowheads="1"/>
          </p:cNvSpPr>
          <p:nvPr/>
        </p:nvSpPr>
        <p:spPr bwMode="auto">
          <a:xfrm>
            <a:off x="3439996" y="870517"/>
            <a:ext cx="1985209" cy="608628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Coordinador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(Encargado de la Dir. de Parques Públicos)</a:t>
            </a:r>
            <a:endParaRPr lang="es-MX" altLang="es-MX" sz="1100" dirty="0"/>
          </a:p>
        </p:txBody>
      </p:sp>
    </p:spTree>
    <p:extLst>
      <p:ext uri="{BB962C8B-B14F-4D97-AF65-F5344CB8AC3E}">
        <p14:creationId xmlns:p14="http://schemas.microsoft.com/office/powerpoint/2010/main" val="20963574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" name="Conector recto 52"/>
          <p:cNvCxnSpPr/>
          <p:nvPr/>
        </p:nvCxnSpPr>
        <p:spPr>
          <a:xfrm flipV="1">
            <a:off x="4776658" y="1178500"/>
            <a:ext cx="0" cy="1340596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3921139" y="2503507"/>
            <a:ext cx="8467" cy="1467378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128545" y="35790"/>
            <a:ext cx="3238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00000"/>
                </a:solidFill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Parque Aztlán</a:t>
            </a:r>
            <a:endParaRPr lang="es-ES" sz="3200" b="1" kern="1400" spc="-150" dirty="0">
              <a:solidFill>
                <a:srgbClr val="C00000"/>
              </a:solidFill>
              <a:latin typeface="Arial" panose="020B0604020202020204" pitchFamily="34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3929606" y="1652984"/>
            <a:ext cx="1669207" cy="667875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VIGILANCIA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dirty="0" smtClean="0"/>
              <a:t>Encargado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2723042" y="2727313"/>
            <a:ext cx="173091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Vigilantes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2712092" y="3252329"/>
            <a:ext cx="1752816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Encargados de  Sección(a)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2712092" y="3744960"/>
            <a:ext cx="1752815" cy="456279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Ayudante Área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1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5402035" y="4441840"/>
            <a:ext cx="143502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Auxiliares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47" name="Conector recto 46"/>
          <p:cNvCxnSpPr/>
          <p:nvPr/>
        </p:nvCxnSpPr>
        <p:spPr>
          <a:xfrm flipH="1" flipV="1">
            <a:off x="6077600" y="2507948"/>
            <a:ext cx="18217" cy="1933892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5402035" y="2627893"/>
            <a:ext cx="1373013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Ayud</a:t>
            </a:r>
            <a:r>
              <a:rPr lang="es-MX" altLang="es-MX" sz="1100" b="1" dirty="0" smtClean="0"/>
              <a:t>ante</a:t>
            </a: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 General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5398169" y="3252329"/>
            <a:ext cx="1376879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Promotor (a)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5402035" y="3848544"/>
            <a:ext cx="1409901" cy="244682"/>
          </a:xfrm>
          <a:prstGeom prst="rect">
            <a:avLst/>
          </a:prstGeom>
          <a:ln w="28575">
            <a:solidFill>
              <a:srgbClr val="000000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Chofer</a:t>
            </a:r>
            <a:endParaRPr lang="es-MX" altLang="es-MX" sz="1100" b="1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55" name="Conector recto 54"/>
          <p:cNvCxnSpPr/>
          <p:nvPr/>
        </p:nvCxnSpPr>
        <p:spPr>
          <a:xfrm>
            <a:off x="3916736" y="2519096"/>
            <a:ext cx="2179081" cy="0"/>
          </a:xfrm>
          <a:prstGeom prst="lin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3784053" y="775068"/>
            <a:ext cx="1985209" cy="608628"/>
          </a:xfrm>
          <a:prstGeom prst="rect">
            <a:avLst/>
          </a:prstGeom>
          <a:ln w="28575">
            <a:solidFill>
              <a:schemeClr val="tx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Coordinador 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100" b="1" dirty="0" smtClean="0"/>
              <a:t>(Encargado de la Dir. de Parques Públicos)</a:t>
            </a:r>
            <a:endParaRPr lang="es-MX" altLang="es-MX" sz="1100" dirty="0"/>
          </a:p>
        </p:txBody>
      </p:sp>
    </p:spTree>
    <p:extLst>
      <p:ext uri="{BB962C8B-B14F-4D97-AF65-F5344CB8AC3E}">
        <p14:creationId xmlns:p14="http://schemas.microsoft.com/office/powerpoint/2010/main" val="27145151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378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Educación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6241774" y="61940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6874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3379167" y="1415299"/>
            <a:ext cx="2376264" cy="63982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anose="020B0604020202020204" pitchFamily="34" charset="0"/>
              </a:rPr>
              <a:t>Director de Educación</a:t>
            </a:r>
          </a:p>
        </p:txBody>
      </p:sp>
      <p:sp>
        <p:nvSpPr>
          <p:cNvPr id="38" name="Rectangle 34"/>
          <p:cNvSpPr>
            <a:spLocks noChangeArrowheads="1"/>
          </p:cNvSpPr>
          <p:nvPr/>
        </p:nvSpPr>
        <p:spPr bwMode="auto">
          <a:xfrm>
            <a:off x="6330791" y="2204864"/>
            <a:ext cx="2068270" cy="60007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Chofer</a:t>
            </a:r>
            <a:endParaRPr kumimoji="1" lang="es-MX" sz="1100" dirty="0" smtClean="0">
              <a:solidFill>
                <a:srgbClr val="000000"/>
              </a:solidFill>
              <a:latin typeface="Calibri 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100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  </a:t>
            </a:r>
          </a:p>
        </p:txBody>
      </p:sp>
      <p:sp>
        <p:nvSpPr>
          <p:cNvPr id="39" name="Rectangle 35"/>
          <p:cNvSpPr>
            <a:spLocks noChangeArrowheads="1"/>
          </p:cNvSpPr>
          <p:nvPr/>
        </p:nvSpPr>
        <p:spPr bwMode="auto">
          <a:xfrm>
            <a:off x="595499" y="2251752"/>
            <a:ext cx="2127180" cy="60007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Auxiliar Administrativo </a:t>
            </a:r>
            <a:endParaRPr kumimoji="1" lang="es-MX" sz="1100" dirty="0" smtClean="0">
              <a:solidFill>
                <a:srgbClr val="000000"/>
              </a:solidFill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1" name="27 Conector recto"/>
          <p:cNvCxnSpPr/>
          <p:nvPr/>
        </p:nvCxnSpPr>
        <p:spPr>
          <a:xfrm>
            <a:off x="4567299" y="2032515"/>
            <a:ext cx="0" cy="1368425"/>
          </a:xfrm>
          <a:prstGeom prst="line">
            <a:avLst/>
          </a:prstGeom>
          <a:ln w="28575">
            <a:solidFill>
              <a:schemeClr val="tx1">
                <a:alpha val="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35"/>
          <p:cNvSpPr>
            <a:spLocks noChangeArrowheads="1"/>
          </p:cNvSpPr>
          <p:nvPr/>
        </p:nvSpPr>
        <p:spPr bwMode="auto">
          <a:xfrm>
            <a:off x="595499" y="3198552"/>
            <a:ext cx="2127180" cy="50006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Bibliotecario </a:t>
            </a:r>
            <a:endParaRPr kumimoji="1" lang="es-MX" altLang="es-ES" sz="1100" dirty="0" smtClean="0">
              <a:solidFill>
                <a:srgbClr val="000000"/>
              </a:solidFill>
              <a:latin typeface="Calibri 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dirty="0" smtClean="0">
                <a:solidFill>
                  <a:srgbClr val="000000"/>
                </a:solidFill>
                <a:latin typeface="Calibri "/>
              </a:rPr>
              <a:t> </a:t>
            </a:r>
            <a:endParaRPr kumimoji="1" lang="es-MX" altLang="es-ES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3" name="42 Conector recto"/>
          <p:cNvCxnSpPr/>
          <p:nvPr/>
        </p:nvCxnSpPr>
        <p:spPr>
          <a:xfrm flipH="1">
            <a:off x="383331" y="1726159"/>
            <a:ext cx="29912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 rot="5400000">
            <a:off x="-473925" y="2581783"/>
            <a:ext cx="171451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383331" y="3447791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5755431" y="1745667"/>
            <a:ext cx="284783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383331" y="2550997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/>
          <p:nvPr/>
        </p:nvCxnSpPr>
        <p:spPr>
          <a:xfrm flipH="1">
            <a:off x="8604448" y="1725321"/>
            <a:ext cx="13153" cy="17036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>
            <a:off x="8402493" y="2550997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>
            <a:off x="4567299" y="2046073"/>
            <a:ext cx="0" cy="6785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14"/>
          <p:cNvSpPr>
            <a:spLocks noChangeArrowheads="1"/>
          </p:cNvSpPr>
          <p:nvPr/>
        </p:nvSpPr>
        <p:spPr bwMode="auto">
          <a:xfrm>
            <a:off x="3538661" y="4379923"/>
            <a:ext cx="2057275" cy="89215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kumimoji="1" lang="es-MX" altLang="es-ES" sz="1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kumimoji="1" lang="es-MX" altLang="es-ES" sz="10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Ejecutivo (a) Enlace</a:t>
            </a:r>
            <a:endParaRPr kumimoji="1" lang="es-MX" altLang="es-ES" sz="1100" dirty="0">
              <a:solidFill>
                <a:srgbClr val="000000"/>
              </a:solidFill>
              <a:latin typeface="Calibri "/>
              <a:cs typeface="Arial" pitchFamily="34" charset="0"/>
            </a:endParaRPr>
          </a:p>
          <a:p>
            <a:pPr algn="ctr"/>
            <a:endParaRPr kumimoji="1" lang="es-MX" altLang="es-ES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altLang="es-ES" sz="1000" dirty="0">
              <a:solidFill>
                <a:srgbClr val="000000"/>
              </a:solidFill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cxnSp>
        <p:nvCxnSpPr>
          <p:cNvPr id="37" name="36 Conector recto"/>
          <p:cNvCxnSpPr/>
          <p:nvPr/>
        </p:nvCxnSpPr>
        <p:spPr>
          <a:xfrm>
            <a:off x="4567299" y="2676966"/>
            <a:ext cx="0" cy="17029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35"/>
          <p:cNvSpPr>
            <a:spLocks noChangeArrowheads="1"/>
          </p:cNvSpPr>
          <p:nvPr/>
        </p:nvSpPr>
        <p:spPr bwMode="auto">
          <a:xfrm>
            <a:off x="6333252" y="3216966"/>
            <a:ext cx="2055172" cy="50006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Auxiliar</a:t>
            </a:r>
            <a:endParaRPr kumimoji="1" lang="es-MX" sz="1100" dirty="0">
              <a:solidFill>
                <a:srgbClr val="000000"/>
              </a:solidFill>
              <a:latin typeface="Calibri 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 </a:t>
            </a:r>
            <a:endParaRPr kumimoji="1" lang="es-MX" altLang="es-ES" sz="1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9" name="28 Conector recto"/>
          <p:cNvCxnSpPr/>
          <p:nvPr/>
        </p:nvCxnSpPr>
        <p:spPr>
          <a:xfrm>
            <a:off x="8388424" y="3429000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4"/>
          <p:cNvSpPr txBox="1"/>
          <p:nvPr/>
        </p:nvSpPr>
        <p:spPr>
          <a:xfrm>
            <a:off x="101460" y="18864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75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1" name="Rectangle 10"/>
          <p:cNvSpPr>
            <a:spLocks noChangeArrowheads="1"/>
          </p:cNvSpPr>
          <p:nvPr/>
        </p:nvSpPr>
        <p:spPr bwMode="auto">
          <a:xfrm>
            <a:off x="6500826" y="3635904"/>
            <a:ext cx="2143140" cy="9361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Auxiliar</a:t>
            </a:r>
            <a:endParaRPr kumimoji="1" lang="es-MX" altLang="es-ES" sz="1100" dirty="0" smtClean="0">
              <a:solidFill>
                <a:srgbClr val="000000"/>
              </a:solidFill>
              <a:latin typeface="Calibri "/>
              <a:cs typeface="Arial" pitchFamily="34" charset="0"/>
            </a:endParaRPr>
          </a:p>
        </p:txBody>
      </p:sp>
      <p:sp>
        <p:nvSpPr>
          <p:cNvPr id="3092" name="Rectangle 10"/>
          <p:cNvSpPr>
            <a:spLocks noChangeArrowheads="1"/>
          </p:cNvSpPr>
          <p:nvPr/>
        </p:nvSpPr>
        <p:spPr bwMode="auto">
          <a:xfrm>
            <a:off x="6500826" y="2428868"/>
            <a:ext cx="2143140" cy="9286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Bibliotecario</a:t>
            </a:r>
            <a:endParaRPr kumimoji="1" lang="es-MX" altLang="es-ES" sz="1100" b="1" dirty="0">
              <a:solidFill>
                <a:srgbClr val="000000"/>
              </a:solidFill>
              <a:latin typeface="Calibri "/>
              <a:cs typeface="Arial" pitchFamily="34" charset="0"/>
            </a:endParaRPr>
          </a:p>
        </p:txBody>
      </p:sp>
      <p:sp>
        <p:nvSpPr>
          <p:cNvPr id="3093" name="Rectangle 10"/>
          <p:cNvSpPr>
            <a:spLocks noChangeArrowheads="1"/>
          </p:cNvSpPr>
          <p:nvPr/>
        </p:nvSpPr>
        <p:spPr bwMode="auto">
          <a:xfrm>
            <a:off x="3643306" y="3429000"/>
            <a:ext cx="2143140" cy="92926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Auxiliar</a:t>
            </a:r>
            <a:endParaRPr kumimoji="1" lang="es-MX" sz="1100" dirty="0" smtClean="0">
              <a:solidFill>
                <a:srgbClr val="000000"/>
              </a:solidFill>
              <a:latin typeface="Calibri "/>
              <a:cs typeface="Arial" pitchFamily="34" charset="0"/>
            </a:endParaRPr>
          </a:p>
        </p:txBody>
      </p:sp>
      <p:sp>
        <p:nvSpPr>
          <p:cNvPr id="3094" name="Rectangle 10"/>
          <p:cNvSpPr>
            <a:spLocks noChangeArrowheads="1"/>
          </p:cNvSpPr>
          <p:nvPr/>
        </p:nvSpPr>
        <p:spPr bwMode="auto">
          <a:xfrm>
            <a:off x="3643306" y="4429132"/>
            <a:ext cx="2143140" cy="9292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Auxiliar</a:t>
            </a:r>
            <a:endParaRPr kumimoji="1" lang="es-MX" altLang="es-ES" sz="1100" b="1" dirty="0">
              <a:solidFill>
                <a:srgbClr val="000000"/>
              </a:solidFill>
              <a:latin typeface="Calibri "/>
              <a:cs typeface="Arial" pitchFamily="34" charset="0"/>
            </a:endParaRPr>
          </a:p>
        </p:txBody>
      </p:sp>
      <p:sp>
        <p:nvSpPr>
          <p:cNvPr id="3095" name="Rectangle 10"/>
          <p:cNvSpPr>
            <a:spLocks noChangeArrowheads="1"/>
          </p:cNvSpPr>
          <p:nvPr/>
        </p:nvSpPr>
        <p:spPr bwMode="auto">
          <a:xfrm>
            <a:off x="6481446" y="4707474"/>
            <a:ext cx="2162520" cy="9361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Intendente </a:t>
            </a:r>
            <a:endParaRPr kumimoji="1" lang="es-MX" sz="1100" dirty="0">
              <a:solidFill>
                <a:srgbClr val="000000"/>
              </a:solidFill>
              <a:latin typeface="Calibri "/>
              <a:cs typeface="Arial" pitchFamily="34" charset="0"/>
            </a:endParaRPr>
          </a:p>
        </p:txBody>
      </p:sp>
      <p:sp>
        <p:nvSpPr>
          <p:cNvPr id="3097" name="Rectangle 10"/>
          <p:cNvSpPr>
            <a:spLocks noChangeArrowheads="1"/>
          </p:cNvSpPr>
          <p:nvPr/>
        </p:nvSpPr>
        <p:spPr bwMode="auto">
          <a:xfrm>
            <a:off x="3643306" y="2428868"/>
            <a:ext cx="2143140" cy="9361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100" b="1" dirty="0">
                <a:solidFill>
                  <a:srgbClr val="000000"/>
                </a:solidFill>
                <a:latin typeface="Calibri "/>
                <a:cs typeface="Arial" pitchFamily="34" charset="0"/>
              </a:rPr>
              <a:t>Auxiliar </a:t>
            </a:r>
            <a:r>
              <a:rPr kumimoji="1" lang="es-MX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Administrativo</a:t>
            </a:r>
            <a:endParaRPr kumimoji="1" lang="es-MX" sz="1100" dirty="0" smtClean="0">
              <a:solidFill>
                <a:srgbClr val="000000"/>
              </a:solidFill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100" dirty="0">
              <a:solidFill>
                <a:srgbClr val="000000"/>
              </a:solidFill>
              <a:latin typeface="Calibri "/>
              <a:cs typeface="Arial" pitchFamily="34" charset="0"/>
            </a:endParaRPr>
          </a:p>
        </p:txBody>
      </p:sp>
      <p:cxnSp>
        <p:nvCxnSpPr>
          <p:cNvPr id="54" name="53 Conector recto"/>
          <p:cNvCxnSpPr/>
          <p:nvPr/>
        </p:nvCxnSpPr>
        <p:spPr>
          <a:xfrm>
            <a:off x="9144000" y="32781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/>
          <p:nvPr/>
        </p:nvCxnSpPr>
        <p:spPr>
          <a:xfrm>
            <a:off x="9144000" y="32781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9144000" y="327814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75 Conector recto"/>
          <p:cNvCxnSpPr>
            <a:stCxn id="3093" idx="2"/>
            <a:endCxn id="3093" idx="2"/>
          </p:cNvCxnSpPr>
          <p:nvPr/>
        </p:nvCxnSpPr>
        <p:spPr>
          <a:xfrm rot="5400000">
            <a:off x="4714876" y="4358264"/>
            <a:ext cx="15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79 Conector recto"/>
          <p:cNvCxnSpPr/>
          <p:nvPr/>
        </p:nvCxnSpPr>
        <p:spPr>
          <a:xfrm>
            <a:off x="7279568" y="3206136"/>
            <a:ext cx="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recto"/>
          <p:cNvCxnSpPr/>
          <p:nvPr/>
        </p:nvCxnSpPr>
        <p:spPr>
          <a:xfrm rot="10800000">
            <a:off x="3439244" y="1678768"/>
            <a:ext cx="15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113 Conector recto"/>
          <p:cNvCxnSpPr>
            <a:stCxn id="3097" idx="2"/>
            <a:endCxn id="3097" idx="2"/>
          </p:cNvCxnSpPr>
          <p:nvPr/>
        </p:nvCxnSpPr>
        <p:spPr>
          <a:xfrm rot="5400000">
            <a:off x="4714876" y="3364972"/>
            <a:ext cx="15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115 Conector recto"/>
          <p:cNvCxnSpPr>
            <a:stCxn id="3097" idx="2"/>
            <a:endCxn id="3097" idx="2"/>
          </p:cNvCxnSpPr>
          <p:nvPr/>
        </p:nvCxnSpPr>
        <p:spPr>
          <a:xfrm rot="5400000">
            <a:off x="4714876" y="3364972"/>
            <a:ext cx="15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 rot="5400000" flipH="1" flipV="1">
            <a:off x="5857884" y="2857496"/>
            <a:ext cx="15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 rot="5400000" flipH="1" flipV="1">
            <a:off x="5857884" y="2857496"/>
            <a:ext cx="15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357158" y="1916832"/>
            <a:ext cx="857256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625810" y="2428868"/>
            <a:ext cx="2231678" cy="92982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</a:pPr>
            <a:endParaRPr kumimoji="1" lang="es-MX" altLang="es-ES" sz="1000" b="1" dirty="0" smtClean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Técnico </a:t>
            </a:r>
            <a:r>
              <a:rPr kumimoji="1" lang="es-MX" altLang="es-ES" sz="1100" b="1" dirty="0">
                <a:solidFill>
                  <a:srgbClr val="000000"/>
                </a:solidFill>
                <a:latin typeface="Calibri "/>
                <a:cs typeface="Arial" pitchFamily="34" charset="0"/>
              </a:rPr>
              <a:t>en Mantenimiento </a:t>
            </a: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A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642910" y="3571295"/>
            <a:ext cx="2182088" cy="9292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Mantenimiento</a:t>
            </a:r>
            <a:endParaRPr kumimoji="1" lang="es-MX" sz="1100" dirty="0">
              <a:solidFill>
                <a:srgbClr val="000000"/>
              </a:solidFill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5" name="Rectangle 10"/>
          <p:cNvSpPr>
            <a:spLocks noChangeArrowheads="1"/>
          </p:cNvSpPr>
          <p:nvPr/>
        </p:nvSpPr>
        <p:spPr bwMode="auto">
          <a:xfrm>
            <a:off x="642911" y="4642876"/>
            <a:ext cx="2214578" cy="92926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Mantenimiento</a:t>
            </a:r>
            <a:endParaRPr kumimoji="1" lang="es-MX" sz="1100" dirty="0" smtClean="0">
              <a:solidFill>
                <a:srgbClr val="000000"/>
              </a:solidFill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46" name="Rectangle 10"/>
          <p:cNvSpPr>
            <a:spLocks noChangeArrowheads="1"/>
          </p:cNvSpPr>
          <p:nvPr/>
        </p:nvSpPr>
        <p:spPr bwMode="auto">
          <a:xfrm>
            <a:off x="3643306" y="5572140"/>
            <a:ext cx="2143140" cy="9286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ES" sz="1100" b="1" dirty="0">
                <a:solidFill>
                  <a:srgbClr val="000000"/>
                </a:solidFill>
                <a:latin typeface="Calibri "/>
                <a:cs typeface="Arial" pitchFamily="34" charset="0"/>
              </a:rPr>
              <a:t>Técnico en Mantenimiento </a:t>
            </a: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A</a:t>
            </a:r>
            <a:endParaRPr kumimoji="1" lang="es-MX" altLang="es-ES" sz="1100" b="1" dirty="0">
              <a:solidFill>
                <a:srgbClr val="000000"/>
              </a:solidFill>
              <a:latin typeface="Calibri "/>
              <a:cs typeface="Arial" pitchFamily="34" charset="0"/>
            </a:endParaRPr>
          </a:p>
        </p:txBody>
      </p:sp>
      <p:cxnSp>
        <p:nvCxnSpPr>
          <p:cNvPr id="50" name="49 Conector recto"/>
          <p:cNvCxnSpPr/>
          <p:nvPr/>
        </p:nvCxnSpPr>
        <p:spPr>
          <a:xfrm flipH="1">
            <a:off x="3214679" y="1918420"/>
            <a:ext cx="1588" cy="38680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8928924" y="1917626"/>
            <a:ext cx="0" cy="32981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357158" y="1918420"/>
            <a:ext cx="0" cy="32965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>
            <a:off x="357158" y="5213362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357158" y="4071942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>
            <a:off x="357158" y="2928934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>
            <a:off x="8643966" y="5214950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8643966" y="4071942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/>
          <p:nvPr/>
        </p:nvCxnSpPr>
        <p:spPr>
          <a:xfrm>
            <a:off x="8643966" y="2928934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3214678" y="5784866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3214678" y="5213362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3214678" y="4071942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3214678" y="2927346"/>
            <a:ext cx="42862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10"/>
          <p:cNvSpPr>
            <a:spLocks noChangeArrowheads="1"/>
          </p:cNvSpPr>
          <p:nvPr/>
        </p:nvSpPr>
        <p:spPr bwMode="auto">
          <a:xfrm>
            <a:off x="3405288" y="985891"/>
            <a:ext cx="2428900" cy="92869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s-MX" altLang="es-ES" sz="9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kumimoji="1" lang="es-MX" altLang="es-ES" sz="9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COORDINADOR ADMINISTRATIVO</a:t>
            </a:r>
          </a:p>
          <a:p>
            <a:pPr algn="ctr"/>
            <a:endParaRPr kumimoji="1" lang="es-MX" altLang="es-ES" sz="1100" dirty="0" smtClean="0">
              <a:solidFill>
                <a:srgbClr val="000000"/>
              </a:solidFill>
              <a:latin typeface="Calibri "/>
              <a:cs typeface="Arial" pitchFamily="34" charset="0"/>
            </a:endParaRPr>
          </a:p>
          <a:p>
            <a:pPr algn="ctr"/>
            <a:endParaRPr kumimoji="1" lang="es-MX" altLang="es-ES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kumimoji="1" lang="es-MX" altLang="es-ES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CuadroTexto 4"/>
          <p:cNvSpPr txBox="1"/>
          <p:nvPr/>
        </p:nvSpPr>
        <p:spPr>
          <a:xfrm>
            <a:off x="101460" y="18864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8722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9" name="Rectangle 11"/>
          <p:cNvSpPr>
            <a:spLocks noChangeArrowheads="1"/>
          </p:cNvSpPr>
          <p:nvPr/>
        </p:nvSpPr>
        <p:spPr bwMode="auto">
          <a:xfrm>
            <a:off x="3419872" y="2355718"/>
            <a:ext cx="2428864" cy="85725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solidFill>
                  <a:srgbClr val="000000"/>
                </a:solidFill>
                <a:latin typeface="Calibri "/>
              </a:rPr>
              <a:t>Auxiliar</a:t>
            </a: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</a:rPr>
              <a:t>.</a:t>
            </a:r>
            <a:endParaRPr kumimoji="1" lang="es-MX" altLang="es-ES" sz="1100" b="1" dirty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4110" name="Rectangle 11"/>
          <p:cNvSpPr>
            <a:spLocks noChangeArrowheads="1"/>
          </p:cNvSpPr>
          <p:nvPr/>
        </p:nvSpPr>
        <p:spPr bwMode="auto">
          <a:xfrm>
            <a:off x="6012160" y="3356992"/>
            <a:ext cx="2448272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)"/>
              </a:rPr>
              <a:t>Auxiliar</a:t>
            </a:r>
            <a:endParaRPr kumimoji="1" lang="es-MX" altLang="es-ES" sz="1100" b="1" dirty="0">
              <a:solidFill>
                <a:srgbClr val="000000"/>
              </a:solidFill>
              <a:latin typeface="Calibri)"/>
            </a:endParaRPr>
          </a:p>
        </p:txBody>
      </p:sp>
      <p:sp>
        <p:nvSpPr>
          <p:cNvPr id="4111" name="Rectangle 11"/>
          <p:cNvSpPr>
            <a:spLocks noChangeArrowheads="1"/>
          </p:cNvSpPr>
          <p:nvPr/>
        </p:nvSpPr>
        <p:spPr bwMode="auto">
          <a:xfrm>
            <a:off x="539552" y="4365105"/>
            <a:ext cx="2448272" cy="7920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solidFill>
                  <a:srgbClr val="000000"/>
                </a:solidFill>
                <a:latin typeface="Calibri "/>
              </a:rPr>
              <a:t>Auxiliar </a:t>
            </a:r>
            <a:endParaRPr kumimoji="1" lang="es-MX" altLang="es-ES" sz="1100" b="1" dirty="0" smtClean="0">
              <a:solidFill>
                <a:srgbClr val="000000"/>
              </a:solidFill>
              <a:latin typeface="Calibri 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100" dirty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4118" name="Rectangle 10"/>
          <p:cNvSpPr>
            <a:spLocks noChangeArrowheads="1"/>
          </p:cNvSpPr>
          <p:nvPr/>
        </p:nvSpPr>
        <p:spPr bwMode="auto">
          <a:xfrm>
            <a:off x="539552" y="2348880"/>
            <a:ext cx="2430032" cy="85350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Auxiliar</a:t>
            </a:r>
            <a:endParaRPr kumimoji="1" lang="es-MX" sz="1100" dirty="0">
              <a:solidFill>
                <a:srgbClr val="000000"/>
              </a:solidFill>
              <a:latin typeface="Calibri 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3419872" y="5373215"/>
            <a:ext cx="2457392" cy="93610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>
                <a:solidFill>
                  <a:srgbClr val="000000"/>
                </a:solidFill>
                <a:latin typeface="Calibri "/>
              </a:rPr>
              <a:t>Auxiliar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3" name="Rectangle 10"/>
          <p:cNvSpPr>
            <a:spLocks noChangeArrowheads="1"/>
          </p:cNvSpPr>
          <p:nvPr/>
        </p:nvSpPr>
        <p:spPr bwMode="auto">
          <a:xfrm>
            <a:off x="3419872" y="4365104"/>
            <a:ext cx="2448272" cy="9361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>
                <a:solidFill>
                  <a:srgbClr val="000000"/>
                </a:solidFill>
                <a:latin typeface="Calibri "/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6031540" y="2348880"/>
            <a:ext cx="2428892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Auxiliar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3419872" y="3356992"/>
            <a:ext cx="2448272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solidFill>
                  <a:srgbClr val="000000"/>
                </a:solidFill>
                <a:latin typeface="Calibri "/>
              </a:rPr>
              <a:t>Auxiliar</a:t>
            </a: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</a:rPr>
              <a:t>.</a:t>
            </a:r>
            <a:endParaRPr kumimoji="1" lang="es-MX" altLang="es-ES" sz="1100" b="1" dirty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27" name="Rectangle 10"/>
          <p:cNvSpPr>
            <a:spLocks noChangeArrowheads="1"/>
          </p:cNvSpPr>
          <p:nvPr/>
        </p:nvSpPr>
        <p:spPr bwMode="auto">
          <a:xfrm>
            <a:off x="539552" y="3284984"/>
            <a:ext cx="2448272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</a:rPr>
              <a:t>Auxiliar.</a:t>
            </a:r>
          </a:p>
        </p:txBody>
      </p:sp>
      <p:cxnSp>
        <p:nvCxnSpPr>
          <p:cNvPr id="33" name="32 Conector recto"/>
          <p:cNvCxnSpPr>
            <a:stCxn id="4109" idx="2"/>
            <a:endCxn id="4109" idx="2"/>
          </p:cNvCxnSpPr>
          <p:nvPr/>
        </p:nvCxnSpPr>
        <p:spPr>
          <a:xfrm>
            <a:off x="4634304" y="3212976"/>
            <a:ext cx="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>
            <a:stCxn id="4109" idx="2"/>
            <a:endCxn id="4109" idx="2"/>
          </p:cNvCxnSpPr>
          <p:nvPr/>
        </p:nvCxnSpPr>
        <p:spPr>
          <a:xfrm>
            <a:off x="4634304" y="3212976"/>
            <a:ext cx="0" cy="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49 Conector recto"/>
          <p:cNvCxnSpPr>
            <a:stCxn id="25" idx="2"/>
            <a:endCxn id="25" idx="2"/>
          </p:cNvCxnSpPr>
          <p:nvPr/>
        </p:nvCxnSpPr>
        <p:spPr>
          <a:xfrm>
            <a:off x="4644008" y="4221088"/>
            <a:ext cx="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6012160" y="4365104"/>
            <a:ext cx="2448272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Auxiliar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0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cxnSp>
        <p:nvCxnSpPr>
          <p:cNvPr id="53" name="52 Conector recto"/>
          <p:cNvCxnSpPr/>
          <p:nvPr/>
        </p:nvCxnSpPr>
        <p:spPr>
          <a:xfrm>
            <a:off x="357158" y="2143116"/>
            <a:ext cx="828680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 rot="5400000">
            <a:off x="-964445" y="3464719"/>
            <a:ext cx="264320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 rot="5400000">
            <a:off x="7321569" y="3463925"/>
            <a:ext cx="264320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357158" y="2708919"/>
            <a:ext cx="214342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>
            <a:off x="357158" y="4786321"/>
            <a:ext cx="214342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>
            <a:off x="8429624" y="4786322"/>
            <a:ext cx="214342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8429652" y="2786058"/>
            <a:ext cx="214342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8429652" y="3786190"/>
            <a:ext cx="214342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5400000">
            <a:off x="1465241" y="3892553"/>
            <a:ext cx="350046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>
            <a:off x="3214678" y="2928934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>
            <a:off x="3214678" y="3784602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3214678" y="4856172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3214678" y="5641990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>
            <a:off x="323528" y="3717032"/>
            <a:ext cx="21434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3392237" y="1214424"/>
            <a:ext cx="2428900" cy="92869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s-MX" altLang="es-ES" sz="9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kumimoji="1" lang="es-MX" altLang="es-ES" sz="9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COORDINADOR ADMINISTRATIVO</a:t>
            </a:r>
          </a:p>
          <a:p>
            <a:pPr algn="ctr"/>
            <a:endParaRPr kumimoji="1" lang="es-MX" altLang="es-ES" sz="1100" dirty="0" smtClean="0">
              <a:solidFill>
                <a:srgbClr val="000000"/>
              </a:solidFill>
              <a:latin typeface="Calibri "/>
              <a:cs typeface="Arial" pitchFamily="34" charset="0"/>
            </a:endParaRPr>
          </a:p>
          <a:p>
            <a:pPr algn="ctr"/>
            <a:endParaRPr kumimoji="1" lang="es-MX" altLang="es-ES" sz="9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kumimoji="1" lang="es-MX" altLang="es-ES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CuadroTexto 4"/>
          <p:cNvSpPr txBox="1"/>
          <p:nvPr/>
        </p:nvSpPr>
        <p:spPr>
          <a:xfrm>
            <a:off x="101460" y="18864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6437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36 Conector recto"/>
          <p:cNvCxnSpPr/>
          <p:nvPr/>
        </p:nvCxnSpPr>
        <p:spPr>
          <a:xfrm>
            <a:off x="323528" y="2132856"/>
            <a:ext cx="856895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1" name="Rectangle 10"/>
          <p:cNvSpPr>
            <a:spLocks noChangeArrowheads="1"/>
          </p:cNvSpPr>
          <p:nvPr/>
        </p:nvSpPr>
        <p:spPr bwMode="auto">
          <a:xfrm>
            <a:off x="3347864" y="1142570"/>
            <a:ext cx="2500330" cy="84528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 DE BIBLIOTECAS</a:t>
            </a:r>
          </a:p>
          <a:p>
            <a:pPr algn="ctr"/>
            <a:endParaRPr kumimoji="1" lang="es-MX" altLang="es-ES" sz="9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2" name="Line 36"/>
          <p:cNvSpPr>
            <a:spLocks noChangeShapeType="1"/>
          </p:cNvSpPr>
          <p:nvPr/>
        </p:nvSpPr>
        <p:spPr bwMode="auto">
          <a:xfrm flipH="1">
            <a:off x="4140200" y="4433888"/>
            <a:ext cx="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7200" name="Rectangle 106"/>
          <p:cNvSpPr>
            <a:spLocks noChangeArrowheads="1"/>
          </p:cNvSpPr>
          <p:nvPr/>
        </p:nvSpPr>
        <p:spPr bwMode="auto">
          <a:xfrm>
            <a:off x="6359660" y="4653136"/>
            <a:ext cx="2244788" cy="10081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 smtClean="0">
                <a:latin typeface="Calibri)"/>
                <a:cs typeface="Arial" pitchFamily="34" charset="0"/>
              </a:rPr>
              <a:t>Auxiliar</a:t>
            </a:r>
          </a:p>
        </p:txBody>
      </p:sp>
      <p:sp>
        <p:nvSpPr>
          <p:cNvPr id="7202" name="Rectangle 108"/>
          <p:cNvSpPr>
            <a:spLocks noChangeArrowheads="1"/>
          </p:cNvSpPr>
          <p:nvPr/>
        </p:nvSpPr>
        <p:spPr bwMode="auto">
          <a:xfrm>
            <a:off x="3347864" y="4661116"/>
            <a:ext cx="2428892" cy="10001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 smtClean="0">
                <a:latin typeface="Calibri }"/>
                <a:cs typeface="Arial" pitchFamily="34" charset="0"/>
              </a:rPr>
              <a:t>Capturista</a:t>
            </a:r>
            <a:endParaRPr kumimoji="1" lang="es-MX" altLang="es-ES" sz="1100" b="1" dirty="0">
              <a:latin typeface="Calibri }"/>
              <a:cs typeface="Arial" pitchFamily="34" charset="0"/>
            </a:endParaRPr>
          </a:p>
        </p:txBody>
      </p:sp>
      <p:sp>
        <p:nvSpPr>
          <p:cNvPr id="46" name="Rectangle 103"/>
          <p:cNvSpPr>
            <a:spLocks noChangeArrowheads="1"/>
          </p:cNvSpPr>
          <p:nvPr/>
        </p:nvSpPr>
        <p:spPr bwMode="auto">
          <a:xfrm>
            <a:off x="3347864" y="3501008"/>
            <a:ext cx="2448272" cy="10081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latin typeface="Calibri "/>
                <a:cs typeface="Arial" pitchFamily="34" charset="0"/>
              </a:rPr>
              <a:t>Auxiliar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latin typeface="Calibri "/>
                <a:cs typeface="Arial" pitchFamily="34" charset="0"/>
              </a:rPr>
              <a:t>Administrativo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900" dirty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84" name="83 Conector recto"/>
          <p:cNvCxnSpPr/>
          <p:nvPr/>
        </p:nvCxnSpPr>
        <p:spPr>
          <a:xfrm rot="5400000" flipH="1" flipV="1">
            <a:off x="1357290" y="4500570"/>
            <a:ext cx="1588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8572528" y="2852936"/>
            <a:ext cx="35719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>
            <a:off x="8892480" y="4293096"/>
            <a:ext cx="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47 Conector recto"/>
          <p:cNvCxnSpPr/>
          <p:nvPr/>
        </p:nvCxnSpPr>
        <p:spPr>
          <a:xfrm>
            <a:off x="323528" y="2786058"/>
            <a:ext cx="32641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 rot="5400000">
            <a:off x="4572000" y="3643314"/>
            <a:ext cx="300039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 flipV="1">
            <a:off x="5786446" y="3933056"/>
            <a:ext cx="28575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 rot="5400000">
            <a:off x="-1175876" y="3642520"/>
            <a:ext cx="300039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 flipV="1">
            <a:off x="5786446" y="5140092"/>
            <a:ext cx="28575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47 Conector recto"/>
          <p:cNvCxnSpPr/>
          <p:nvPr/>
        </p:nvCxnSpPr>
        <p:spPr>
          <a:xfrm>
            <a:off x="8604448" y="4143380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15"/>
          <p:cNvSpPr>
            <a:spLocks noChangeArrowheads="1"/>
          </p:cNvSpPr>
          <p:nvPr/>
        </p:nvSpPr>
        <p:spPr bwMode="auto">
          <a:xfrm>
            <a:off x="6340280" y="3508418"/>
            <a:ext cx="2264168" cy="9286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 smtClean="0">
                <a:latin typeface="Calibri "/>
                <a:cs typeface="Arial" pitchFamily="34" charset="0"/>
              </a:rPr>
              <a:t>Auxiliar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900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 smtClean="0"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2" name="Rectangle 103"/>
          <p:cNvSpPr>
            <a:spLocks noChangeArrowheads="1"/>
          </p:cNvSpPr>
          <p:nvPr/>
        </p:nvSpPr>
        <p:spPr bwMode="auto">
          <a:xfrm>
            <a:off x="611560" y="2361420"/>
            <a:ext cx="2520280" cy="99614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FF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latin typeface="Calibri "/>
                <a:cs typeface="Arial" pitchFamily="34" charset="0"/>
              </a:rPr>
              <a:t>Auxiliar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latin typeface="Calibri "/>
                <a:cs typeface="Arial" pitchFamily="34" charset="0"/>
              </a:rPr>
              <a:t>Administrativo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900" dirty="0" smtClean="0"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53" name="47 Conector recto"/>
          <p:cNvCxnSpPr/>
          <p:nvPr/>
        </p:nvCxnSpPr>
        <p:spPr>
          <a:xfrm>
            <a:off x="323528" y="5155604"/>
            <a:ext cx="32641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15"/>
          <p:cNvSpPr>
            <a:spLocks noChangeArrowheads="1"/>
          </p:cNvSpPr>
          <p:nvPr/>
        </p:nvSpPr>
        <p:spPr bwMode="auto">
          <a:xfrm>
            <a:off x="611560" y="3501008"/>
            <a:ext cx="2520280" cy="8572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FF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latin typeface="Calibri "/>
                <a:cs typeface="Arial" pitchFamily="34" charset="0"/>
              </a:rPr>
              <a:t>Bibliotecario </a:t>
            </a:r>
            <a:r>
              <a:rPr kumimoji="1" lang="es-MX" altLang="es-ES" sz="1100" b="1" dirty="0" smtClean="0">
                <a:latin typeface="Calibri "/>
                <a:cs typeface="Arial" pitchFamily="34" charset="0"/>
              </a:rPr>
              <a:t>Clasificador</a:t>
            </a:r>
            <a:endParaRPr kumimoji="1" lang="es-MX" altLang="es-ES" sz="1100" b="1" dirty="0"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65" name="Rectangle 35"/>
          <p:cNvSpPr>
            <a:spLocks noChangeArrowheads="1"/>
          </p:cNvSpPr>
          <p:nvPr/>
        </p:nvSpPr>
        <p:spPr bwMode="auto">
          <a:xfrm>
            <a:off x="3275856" y="2348880"/>
            <a:ext cx="2520280" cy="10018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latin typeface="Calibri "/>
                <a:cs typeface="Arial" pitchFamily="34" charset="0"/>
              </a:rPr>
              <a:t>Encargado de Sección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100" dirty="0"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</p:txBody>
      </p:sp>
      <p:cxnSp>
        <p:nvCxnSpPr>
          <p:cNvPr id="69" name="68 Conector recto"/>
          <p:cNvCxnSpPr/>
          <p:nvPr/>
        </p:nvCxnSpPr>
        <p:spPr>
          <a:xfrm flipV="1">
            <a:off x="5796136" y="2921524"/>
            <a:ext cx="28575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47 Conector recto"/>
          <p:cNvCxnSpPr/>
          <p:nvPr/>
        </p:nvCxnSpPr>
        <p:spPr>
          <a:xfrm>
            <a:off x="8604448" y="5157192"/>
            <a:ext cx="2857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47 Conector recto"/>
          <p:cNvCxnSpPr/>
          <p:nvPr/>
        </p:nvCxnSpPr>
        <p:spPr>
          <a:xfrm>
            <a:off x="323528" y="3933056"/>
            <a:ext cx="32641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 rot="5400000">
            <a:off x="7391488" y="3632260"/>
            <a:ext cx="300039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15"/>
          <p:cNvSpPr>
            <a:spLocks noChangeArrowheads="1"/>
          </p:cNvSpPr>
          <p:nvPr/>
        </p:nvSpPr>
        <p:spPr bwMode="auto">
          <a:xfrm>
            <a:off x="611560" y="4659982"/>
            <a:ext cx="2520280" cy="8572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FF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latin typeface="Calibri "/>
                <a:cs typeface="Arial" pitchFamily="34" charset="0"/>
              </a:rPr>
              <a:t>Bibliotecario </a:t>
            </a:r>
            <a:r>
              <a:rPr kumimoji="1" lang="es-MX" altLang="es-ES" sz="1100" b="1" dirty="0" smtClean="0">
                <a:latin typeface="Calibri "/>
                <a:cs typeface="Arial" pitchFamily="34" charset="0"/>
              </a:rPr>
              <a:t>Clasificador</a:t>
            </a:r>
            <a:endParaRPr kumimoji="1" lang="es-MX" altLang="es-ES" sz="1100" b="1" dirty="0"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77" name="Rectangle 15"/>
          <p:cNvSpPr>
            <a:spLocks noChangeArrowheads="1"/>
          </p:cNvSpPr>
          <p:nvPr/>
        </p:nvSpPr>
        <p:spPr bwMode="auto">
          <a:xfrm>
            <a:off x="6372200" y="2348880"/>
            <a:ext cx="2232248" cy="8572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FF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latin typeface="Calibri "/>
                <a:cs typeface="Arial" pitchFamily="34" charset="0"/>
              </a:rPr>
              <a:t>Bibliotecario </a:t>
            </a:r>
            <a:r>
              <a:rPr kumimoji="1" lang="es-MX" altLang="es-ES" sz="1100" b="1" dirty="0" smtClean="0">
                <a:latin typeface="Calibri "/>
                <a:cs typeface="Arial" pitchFamily="34" charset="0"/>
              </a:rPr>
              <a:t>Clasificador</a:t>
            </a:r>
            <a:endParaRPr kumimoji="1" lang="es-MX" altLang="es-ES" sz="1100" b="1" dirty="0"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8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9" name="CuadroTexto 4"/>
          <p:cNvSpPr txBox="1"/>
          <p:nvPr/>
        </p:nvSpPr>
        <p:spPr>
          <a:xfrm>
            <a:off x="101460" y="18864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1598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39 Conector recto"/>
          <p:cNvCxnSpPr/>
          <p:nvPr/>
        </p:nvCxnSpPr>
        <p:spPr>
          <a:xfrm>
            <a:off x="251520" y="2132856"/>
            <a:ext cx="8136904" cy="102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3214678" y="1142984"/>
            <a:ext cx="236828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solidFill>
                <a:srgbClr val="000000"/>
              </a:solidFill>
              <a:latin typeface="+mn-lt"/>
            </a:endParaRPr>
          </a:p>
          <a:p>
            <a:pPr algn="ctr"/>
            <a:r>
              <a:rPr kumimoji="1" lang="es-MX" altLang="es-ES" sz="9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JEFE DE BIBLIOTECAS</a:t>
            </a:r>
          </a:p>
          <a:p>
            <a:pPr algn="ctr"/>
            <a:endParaRPr kumimoji="1" lang="es-MX" altLang="es-ES" sz="9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6" name="Rectangle 103"/>
          <p:cNvSpPr>
            <a:spLocks noChangeArrowheads="1"/>
          </p:cNvSpPr>
          <p:nvPr/>
        </p:nvSpPr>
        <p:spPr bwMode="auto">
          <a:xfrm>
            <a:off x="539552" y="4593098"/>
            <a:ext cx="2448272" cy="99614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 smtClean="0">
                <a:latin typeface="Calibri "/>
                <a:cs typeface="Arial" pitchFamily="34" charset="0"/>
              </a:rPr>
              <a:t>Auxiliar Administrativo. </a:t>
            </a:r>
          </a:p>
        </p:txBody>
      </p:sp>
      <p:sp>
        <p:nvSpPr>
          <p:cNvPr id="7" name="Rectangle 35"/>
          <p:cNvSpPr>
            <a:spLocks noChangeArrowheads="1"/>
          </p:cNvSpPr>
          <p:nvPr/>
        </p:nvSpPr>
        <p:spPr bwMode="auto">
          <a:xfrm>
            <a:off x="5911652" y="3501008"/>
            <a:ext cx="2232248" cy="10018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Técnico en Mantenimiento </a:t>
            </a:r>
          </a:p>
          <a:p>
            <a:pPr algn="ctr" eaLnBrk="0" hangingPunct="0">
              <a:lnSpc>
                <a:spcPct val="90000"/>
              </a:lnSpc>
            </a:pPr>
            <a:endParaRPr lang="es-ES" altLang="es-ES" sz="1000" dirty="0">
              <a:solidFill>
                <a:srgbClr val="000000"/>
              </a:solidFill>
              <a:latin typeface="Calibri ("/>
              <a:ea typeface="ＭＳ Ｐゴシック" pitchFamily="34" charset="-128"/>
            </a:endParaRP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5940152" y="2348880"/>
            <a:ext cx="2232248" cy="9286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100" b="1" dirty="0" smtClean="0">
                <a:solidFill>
                  <a:srgbClr val="000000"/>
                </a:solidFill>
                <a:latin typeface="Calibri ("/>
              </a:rPr>
              <a:t>Técnico en Mantenimiento </a:t>
            </a: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3203848" y="2348880"/>
            <a:ext cx="2376264" cy="93553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100" b="1" dirty="0" smtClean="0">
                <a:latin typeface="Calibri "/>
                <a:cs typeface="Arial" pitchFamily="34" charset="0"/>
              </a:rPr>
              <a:t>Profesional Especialista 1</a:t>
            </a:r>
          </a:p>
        </p:txBody>
      </p:sp>
      <p:sp>
        <p:nvSpPr>
          <p:cNvPr id="11" name="Rectangle 28"/>
          <p:cNvSpPr>
            <a:spLocks noChangeArrowheads="1"/>
          </p:cNvSpPr>
          <p:nvPr/>
        </p:nvSpPr>
        <p:spPr bwMode="auto">
          <a:xfrm>
            <a:off x="3214678" y="3508988"/>
            <a:ext cx="2357454" cy="10001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Chofer</a:t>
            </a:r>
          </a:p>
        </p:txBody>
      </p:sp>
      <p:cxnSp>
        <p:nvCxnSpPr>
          <p:cNvPr id="46" name="45 Conector recto"/>
          <p:cNvCxnSpPr/>
          <p:nvPr/>
        </p:nvCxnSpPr>
        <p:spPr>
          <a:xfrm>
            <a:off x="251520" y="2143910"/>
            <a:ext cx="37014" cy="33013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8172400" y="4286256"/>
            <a:ext cx="1858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15"/>
          <p:cNvSpPr>
            <a:spLocks noChangeArrowheads="1"/>
          </p:cNvSpPr>
          <p:nvPr/>
        </p:nvSpPr>
        <p:spPr bwMode="auto">
          <a:xfrm>
            <a:off x="3186178" y="4581128"/>
            <a:ext cx="2385954" cy="9361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</a:rPr>
              <a:t>Técnico en Mantenimiento A.</a:t>
            </a:r>
          </a:p>
        </p:txBody>
      </p:sp>
      <p:cxnSp>
        <p:nvCxnSpPr>
          <p:cNvPr id="20" name="19 Conector recto"/>
          <p:cNvCxnSpPr/>
          <p:nvPr/>
        </p:nvCxnSpPr>
        <p:spPr>
          <a:xfrm rot="5400000">
            <a:off x="4428330" y="3500438"/>
            <a:ext cx="2715438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5572132" y="485776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5572132" y="392906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>
            <a:off x="5570422" y="307181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8359802" y="2143910"/>
            <a:ext cx="0" cy="214234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flipV="1">
            <a:off x="285720" y="2996952"/>
            <a:ext cx="2538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8143900" y="3071810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285720" y="4286256"/>
            <a:ext cx="257252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4"/>
          <p:cNvSpPr>
            <a:spLocks noChangeArrowheads="1"/>
          </p:cNvSpPr>
          <p:nvPr/>
        </p:nvSpPr>
        <p:spPr bwMode="auto">
          <a:xfrm>
            <a:off x="539552" y="3508988"/>
            <a:ext cx="2448272" cy="10001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  <a:latin typeface="+mn-lt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100" b="1" dirty="0">
                <a:solidFill>
                  <a:srgbClr val="000000"/>
                </a:solidFill>
                <a:latin typeface="Calibri "/>
                <a:cs typeface="Arial" pitchFamily="34" charset="0"/>
              </a:rPr>
              <a:t>Secretaria B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100" dirty="0">
              <a:solidFill>
                <a:srgbClr val="000000"/>
              </a:solidFill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34" name="Rectangle 10"/>
          <p:cNvSpPr>
            <a:spLocks noChangeArrowheads="1"/>
          </p:cNvSpPr>
          <p:nvPr/>
        </p:nvSpPr>
        <p:spPr bwMode="auto">
          <a:xfrm>
            <a:off x="539552" y="2348880"/>
            <a:ext cx="2428900" cy="10081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100" b="1" dirty="0">
                <a:solidFill>
                  <a:srgbClr val="000000"/>
                </a:solidFill>
                <a:latin typeface="Calibri "/>
                <a:cs typeface="Arial" pitchFamily="34" charset="0"/>
              </a:rPr>
              <a:t>Encargado de Mantenimiento </a:t>
            </a:r>
          </a:p>
        </p:txBody>
      </p:sp>
      <p:cxnSp>
        <p:nvCxnSpPr>
          <p:cNvPr id="41" name="40 Conector recto"/>
          <p:cNvCxnSpPr/>
          <p:nvPr/>
        </p:nvCxnSpPr>
        <p:spPr>
          <a:xfrm flipV="1">
            <a:off x="285720" y="5445224"/>
            <a:ext cx="2538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4"/>
          <p:cNvSpPr txBox="1"/>
          <p:nvPr/>
        </p:nvSpPr>
        <p:spPr>
          <a:xfrm>
            <a:off x="101460" y="18864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30902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940152" y="213969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940152" y="2996952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940152" y="4217668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940152" y="5425844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07504" y="1412776"/>
            <a:ext cx="58326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395536" y="1700808"/>
            <a:ext cx="2286002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57158" y="3643314"/>
            <a:ext cx="2385940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 </a:t>
            </a:r>
            <a:endParaRPr lang="es-ES" sz="1100" dirty="0">
              <a:solidFill>
                <a:srgbClr val="000000"/>
              </a:solidFill>
              <a:latin typeface="Calibri "/>
              <a:ea typeface="ＭＳ Ｐゴシック" pitchFamily="34" charset="-128"/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57159" y="2614112"/>
            <a:ext cx="2357454" cy="8863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57159" y="4658266"/>
            <a:ext cx="2357454" cy="8424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257630" y="1928802"/>
            <a:ext cx="2385940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</a:t>
            </a: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3286116" y="2857496"/>
            <a:ext cx="235745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3286127" y="3793600"/>
            <a:ext cx="2428881" cy="9212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3275856" y="4797152"/>
            <a:ext cx="2457405" cy="81990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6215074" y="1714488"/>
            <a:ext cx="2357454" cy="9286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lang="es-MX" sz="1100" dirty="0">
              <a:latin typeface="Calibri "/>
            </a:endParaRPr>
          </a:p>
        </p:txBody>
      </p:sp>
      <p:sp>
        <p:nvSpPr>
          <p:cNvPr id="33" name="Rectangle 42"/>
          <p:cNvSpPr>
            <a:spLocks noChangeArrowheads="1"/>
          </p:cNvSpPr>
          <p:nvPr/>
        </p:nvSpPr>
        <p:spPr bwMode="auto">
          <a:xfrm>
            <a:off x="6215074" y="3789040"/>
            <a:ext cx="2385934" cy="8783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3926493" y="3415605"/>
            <a:ext cx="4016488" cy="108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16200000" flipH="1">
            <a:off x="949846" y="3378746"/>
            <a:ext cx="3945050" cy="131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>
            <a:endCxn id="11" idx="1"/>
          </p:cNvCxnSpPr>
          <p:nvPr/>
        </p:nvCxnSpPr>
        <p:spPr>
          <a:xfrm>
            <a:off x="107504" y="2129436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07504" y="314096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07504" y="4149080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07504" y="5153772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07504" y="1412776"/>
            <a:ext cx="0" cy="37444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>
            <a:endCxn id="27" idx="1"/>
          </p:cNvCxnSpPr>
          <p:nvPr/>
        </p:nvCxnSpPr>
        <p:spPr>
          <a:xfrm>
            <a:off x="2915816" y="2352300"/>
            <a:ext cx="341814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>
            <a:endCxn id="28" idx="1"/>
          </p:cNvCxnSpPr>
          <p:nvPr/>
        </p:nvCxnSpPr>
        <p:spPr>
          <a:xfrm flipV="1">
            <a:off x="2915816" y="3286124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 flipV="1">
            <a:off x="2915816" y="4221088"/>
            <a:ext cx="370300" cy="108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 flipV="1">
            <a:off x="2915816" y="5357826"/>
            <a:ext cx="370300" cy="188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2"/>
          <p:cNvSpPr>
            <a:spLocks noChangeArrowheads="1"/>
          </p:cNvSpPr>
          <p:nvPr/>
        </p:nvSpPr>
        <p:spPr bwMode="auto">
          <a:xfrm>
            <a:off x="6215075" y="4791451"/>
            <a:ext cx="2357454" cy="10138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</a:t>
            </a:r>
            <a:endParaRPr lang="es-ES" sz="1100" dirty="0">
              <a:solidFill>
                <a:srgbClr val="000000"/>
              </a:solidFill>
              <a:latin typeface="Calibri "/>
              <a:ea typeface="ＭＳ Ｐゴシック" pitchFamily="34" charset="-128"/>
            </a:endParaRPr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283836" y="836712"/>
            <a:ext cx="236828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solidFill>
                <a:srgbClr val="000000"/>
              </a:solidFill>
              <a:latin typeface="+mn-lt"/>
            </a:endParaRPr>
          </a:p>
          <a:p>
            <a:pPr algn="ctr"/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JEFE DE BIBLIOTECAS</a:t>
            </a:r>
          </a:p>
          <a:p>
            <a:pPr algn="ctr"/>
            <a:endParaRPr kumimoji="1" lang="es-MX" altLang="es-ES" sz="1100" dirty="0" smtClean="0">
              <a:solidFill>
                <a:srgbClr val="000000"/>
              </a:solidFill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6228184" y="2708920"/>
            <a:ext cx="2357454" cy="9286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34" name="CuadroTexto 4"/>
          <p:cNvSpPr txBox="1"/>
          <p:nvPr/>
        </p:nvSpPr>
        <p:spPr>
          <a:xfrm>
            <a:off x="101460" y="18864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517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Administrativa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3588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940152" y="213969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940152" y="3140968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940152" y="4145660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940152" y="5425844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07504" y="1412776"/>
            <a:ext cx="58326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395536" y="2715760"/>
            <a:ext cx="237626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275856" y="1779656"/>
            <a:ext cx="2347562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414346" y="3645024"/>
            <a:ext cx="2357454" cy="8863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275856" y="2730580"/>
            <a:ext cx="2357454" cy="8424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257630" y="3717032"/>
            <a:ext cx="2385940" cy="8640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3286116" y="4803992"/>
            <a:ext cx="2357454" cy="92926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</a:t>
            </a: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6247575" y="1772816"/>
            <a:ext cx="2428881" cy="9212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6219051" y="2753109"/>
            <a:ext cx="2457405" cy="81990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6215074" y="3724442"/>
            <a:ext cx="2357454" cy="9286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33" name="Rectangle 42"/>
          <p:cNvSpPr>
            <a:spLocks noChangeArrowheads="1"/>
          </p:cNvSpPr>
          <p:nvPr/>
        </p:nvSpPr>
        <p:spPr bwMode="auto">
          <a:xfrm>
            <a:off x="6215074" y="4782902"/>
            <a:ext cx="2385934" cy="8783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3926493" y="3415605"/>
            <a:ext cx="4016488" cy="108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16200000" flipH="1">
            <a:off x="949846" y="3378746"/>
            <a:ext cx="3945050" cy="131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107504" y="206084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07504" y="314096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07504" y="4149080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07504" y="5153772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07504" y="1412776"/>
            <a:ext cx="0" cy="37444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2915816" y="2055718"/>
            <a:ext cx="341814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2915816" y="3137548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 flipV="1">
            <a:off x="2915816" y="4005064"/>
            <a:ext cx="370300" cy="108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283836" y="836712"/>
            <a:ext cx="236828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solidFill>
                <a:srgbClr val="000000"/>
              </a:solidFill>
              <a:latin typeface="+mn-lt"/>
            </a:endParaRPr>
          </a:p>
          <a:p>
            <a:pPr algn="ctr"/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JEFE DE BIBLIOTECAS</a:t>
            </a:r>
          </a:p>
          <a:p>
            <a:pPr algn="ctr"/>
            <a:endParaRPr kumimoji="1" lang="es-MX" altLang="es-ES" sz="1100" dirty="0" smtClean="0">
              <a:solidFill>
                <a:srgbClr val="000000"/>
              </a:solidFill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323528" y="1700808"/>
            <a:ext cx="2428892" cy="85725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cxnSp>
        <p:nvCxnSpPr>
          <p:cNvPr id="35" name="34 Conector recto"/>
          <p:cNvCxnSpPr/>
          <p:nvPr/>
        </p:nvCxnSpPr>
        <p:spPr>
          <a:xfrm flipV="1">
            <a:off x="2915816" y="5362386"/>
            <a:ext cx="370300" cy="108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42"/>
          <p:cNvSpPr>
            <a:spLocks noChangeArrowheads="1"/>
          </p:cNvSpPr>
          <p:nvPr/>
        </p:nvSpPr>
        <p:spPr bwMode="auto">
          <a:xfrm>
            <a:off x="395536" y="4774922"/>
            <a:ext cx="2357454" cy="8863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37" name="CuadroTexto 4"/>
          <p:cNvSpPr txBox="1"/>
          <p:nvPr/>
        </p:nvSpPr>
        <p:spPr>
          <a:xfrm>
            <a:off x="101460" y="18864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7348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940152" y="213969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940152" y="3137548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940152" y="4217668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940152" y="5425844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07504" y="1412776"/>
            <a:ext cx="58326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395536" y="3723872"/>
            <a:ext cx="237626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275856" y="1779656"/>
            <a:ext cx="2385940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95536" y="4702914"/>
            <a:ext cx="2357454" cy="8863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294666" y="2780928"/>
            <a:ext cx="2357454" cy="8424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257630" y="3723872"/>
            <a:ext cx="2385940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3286116" y="4731984"/>
            <a:ext cx="235745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</a:t>
            </a: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6247575" y="1772816"/>
            <a:ext cx="2428881" cy="9212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6219051" y="3761221"/>
            <a:ext cx="2457405" cy="81990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6215074" y="4732554"/>
            <a:ext cx="2357454" cy="9286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</a:t>
            </a:r>
            <a:endParaRPr lang="es-MX" sz="1100" dirty="0">
              <a:latin typeface="Calibri "/>
            </a:endParaRPr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3926493" y="3415605"/>
            <a:ext cx="4016488" cy="108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16200000" flipH="1">
            <a:off x="949846" y="3378746"/>
            <a:ext cx="3945050" cy="131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107504" y="206084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07504" y="314096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07504" y="4149080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07504" y="5153772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07504" y="1412776"/>
            <a:ext cx="0" cy="37444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2915816" y="2127726"/>
            <a:ext cx="341814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2915816" y="3137548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283836" y="836712"/>
            <a:ext cx="236828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solidFill>
                <a:srgbClr val="000000"/>
              </a:solidFill>
              <a:latin typeface="+mn-lt"/>
            </a:endParaRPr>
          </a:p>
          <a:p>
            <a:pPr algn="ctr"/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JEFE DE BIBLIOTECAS</a:t>
            </a:r>
          </a:p>
          <a:p>
            <a:pPr algn="ctr"/>
            <a:endParaRPr kumimoji="1" lang="es-MX" altLang="es-ES" sz="1100" dirty="0" smtClean="0">
              <a:solidFill>
                <a:srgbClr val="000000"/>
              </a:solidFill>
              <a:latin typeface="Calibri "/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395536" y="2787767"/>
            <a:ext cx="2428892" cy="85725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35" name="Rectangle 42"/>
          <p:cNvSpPr>
            <a:spLocks noChangeArrowheads="1"/>
          </p:cNvSpPr>
          <p:nvPr/>
        </p:nvSpPr>
        <p:spPr bwMode="auto">
          <a:xfrm>
            <a:off x="395536" y="1700808"/>
            <a:ext cx="2416353" cy="10081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cxnSp>
        <p:nvCxnSpPr>
          <p:cNvPr id="36" name="35 Conector recto"/>
          <p:cNvCxnSpPr/>
          <p:nvPr/>
        </p:nvCxnSpPr>
        <p:spPr>
          <a:xfrm flipV="1">
            <a:off x="2915816" y="5369796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 flipV="1">
            <a:off x="2915816" y="4217668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6228184" y="2780928"/>
            <a:ext cx="2428881" cy="9212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</a:t>
            </a:r>
            <a:endParaRPr lang="es-MX" sz="1100" dirty="0">
              <a:latin typeface="Calibri "/>
            </a:endParaRPr>
          </a:p>
        </p:txBody>
      </p:sp>
      <p:sp>
        <p:nvSpPr>
          <p:cNvPr id="33" name="CuadroTexto 4"/>
          <p:cNvSpPr txBox="1"/>
          <p:nvPr/>
        </p:nvSpPr>
        <p:spPr>
          <a:xfrm>
            <a:off x="101460" y="18864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70338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940152" y="213969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940152" y="321297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940152" y="4145660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940152" y="5425844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07504" y="1412776"/>
            <a:ext cx="58326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395536" y="4803992"/>
            <a:ext cx="2286002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</a:t>
            </a: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266180" y="2787768"/>
            <a:ext cx="2385940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275856" y="1822594"/>
            <a:ext cx="2357454" cy="8863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294666" y="3810700"/>
            <a:ext cx="2357454" cy="8424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257630" y="4803992"/>
            <a:ext cx="2385940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6246994" y="1916832"/>
            <a:ext cx="2429462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6247575" y="2852936"/>
            <a:ext cx="2428881" cy="9212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6228184" y="3861048"/>
            <a:ext cx="2457405" cy="81990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3926493" y="3415605"/>
            <a:ext cx="4016488" cy="108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16200000" flipH="1">
            <a:off x="949846" y="3378746"/>
            <a:ext cx="3945050" cy="131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107504" y="2132856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07504" y="314096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07504" y="4149080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07504" y="5153772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07504" y="1412776"/>
            <a:ext cx="0" cy="37444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2915816" y="2132856"/>
            <a:ext cx="341814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2915816" y="5369796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2"/>
          <p:cNvSpPr>
            <a:spLocks noChangeArrowheads="1"/>
          </p:cNvSpPr>
          <p:nvPr/>
        </p:nvSpPr>
        <p:spPr bwMode="auto">
          <a:xfrm>
            <a:off x="6215074" y="4786322"/>
            <a:ext cx="2428892" cy="85725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283836" y="836712"/>
            <a:ext cx="236828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solidFill>
                <a:srgbClr val="000000"/>
              </a:solidFill>
              <a:latin typeface="+mn-lt"/>
            </a:endParaRPr>
          </a:p>
          <a:p>
            <a:pPr algn="ctr"/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JEFE DE BIBLIOTECAS</a:t>
            </a:r>
          </a:p>
          <a:p>
            <a:pPr algn="ctr"/>
            <a:r>
              <a:rPr kumimoji="1" lang="es-MX" altLang="es-ES" sz="1100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VACANTE.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323528" y="3795879"/>
            <a:ext cx="2376264" cy="85725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35" name="Rectangle 42"/>
          <p:cNvSpPr>
            <a:spLocks noChangeArrowheads="1"/>
          </p:cNvSpPr>
          <p:nvPr/>
        </p:nvSpPr>
        <p:spPr bwMode="auto">
          <a:xfrm>
            <a:off x="323528" y="2703219"/>
            <a:ext cx="2357454" cy="10138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36" name="Rectangle 42"/>
          <p:cNvSpPr>
            <a:spLocks noChangeArrowheads="1"/>
          </p:cNvSpPr>
          <p:nvPr/>
        </p:nvSpPr>
        <p:spPr bwMode="auto">
          <a:xfrm>
            <a:off x="323528" y="1686558"/>
            <a:ext cx="2385934" cy="8783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cxnSp>
        <p:nvCxnSpPr>
          <p:cNvPr id="37" name="36 Conector recto"/>
          <p:cNvCxnSpPr/>
          <p:nvPr/>
        </p:nvCxnSpPr>
        <p:spPr>
          <a:xfrm>
            <a:off x="2915816" y="4149080"/>
            <a:ext cx="341814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>
            <a:off x="2915816" y="3207846"/>
            <a:ext cx="341814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4"/>
          <p:cNvSpPr txBox="1"/>
          <p:nvPr/>
        </p:nvSpPr>
        <p:spPr>
          <a:xfrm>
            <a:off x="101460" y="18864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66400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940152" y="213969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940152" y="320955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940152" y="428967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07504" y="1412776"/>
            <a:ext cx="58326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323528" y="4797152"/>
            <a:ext cx="2358010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es-ES" sz="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275856" y="2787768"/>
            <a:ext cx="2347562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275856" y="1772816"/>
            <a:ext cx="2319077" cy="8863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275856" y="3717032"/>
            <a:ext cx="2376264" cy="8424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257630" y="4653136"/>
            <a:ext cx="2385940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6228184" y="1772816"/>
            <a:ext cx="235745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6228184" y="2723740"/>
            <a:ext cx="2428881" cy="9212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6219051" y="3761221"/>
            <a:ext cx="2457405" cy="81990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6215074" y="4660546"/>
            <a:ext cx="2461382" cy="9286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</p:txBody>
      </p:sp>
      <p:cxnSp>
        <p:nvCxnSpPr>
          <p:cNvPr id="45" name="44 Conector recto"/>
          <p:cNvCxnSpPr/>
          <p:nvPr/>
        </p:nvCxnSpPr>
        <p:spPr>
          <a:xfrm>
            <a:off x="5940152" y="1412776"/>
            <a:ext cx="0" cy="36724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07504" y="3068960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07504" y="422108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2915816" y="2199734"/>
            <a:ext cx="341814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2915816" y="3068960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283836" y="836712"/>
            <a:ext cx="236828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solidFill>
                <a:srgbClr val="000000"/>
              </a:solidFill>
              <a:latin typeface="+mn-lt"/>
            </a:endParaRPr>
          </a:p>
          <a:p>
            <a:pPr algn="ctr"/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JEFE DE BIBLIOTECAS</a:t>
            </a:r>
          </a:p>
          <a:p>
            <a:pPr algn="ctr"/>
            <a:r>
              <a:rPr kumimoji="1" lang="es-MX" altLang="es-ES" sz="1100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VACANTE.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37" name="Rectangle 42"/>
          <p:cNvSpPr>
            <a:spLocks noChangeArrowheads="1"/>
          </p:cNvSpPr>
          <p:nvPr/>
        </p:nvSpPr>
        <p:spPr bwMode="auto">
          <a:xfrm>
            <a:off x="323528" y="3861048"/>
            <a:ext cx="2376264" cy="85725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323528" y="2703219"/>
            <a:ext cx="2357454" cy="10138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323528" y="1758566"/>
            <a:ext cx="2385934" cy="8783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 Bibliotecario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 </a:t>
            </a:r>
            <a:endParaRPr lang="es-MX" sz="1100" dirty="0">
              <a:latin typeface="Calibri "/>
            </a:endParaRPr>
          </a:p>
        </p:txBody>
      </p:sp>
      <p:cxnSp>
        <p:nvCxnSpPr>
          <p:cNvPr id="46" name="45 Conector recto"/>
          <p:cNvCxnSpPr/>
          <p:nvPr/>
        </p:nvCxnSpPr>
        <p:spPr>
          <a:xfrm>
            <a:off x="107504" y="1412776"/>
            <a:ext cx="0" cy="38884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2915816" y="1412776"/>
            <a:ext cx="0" cy="38884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 flipV="1">
            <a:off x="2915816" y="5301208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 flipV="1">
            <a:off x="5940152" y="5081764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107504" y="5301208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77 Conector recto"/>
          <p:cNvCxnSpPr/>
          <p:nvPr/>
        </p:nvCxnSpPr>
        <p:spPr>
          <a:xfrm flipV="1">
            <a:off x="2915816" y="4217668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uadroTexto 4"/>
          <p:cNvSpPr txBox="1"/>
          <p:nvPr/>
        </p:nvSpPr>
        <p:spPr>
          <a:xfrm>
            <a:off x="101460" y="18864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57733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940152" y="213969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940152" y="320955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940152" y="4289676"/>
            <a:ext cx="288032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07504" y="1412776"/>
            <a:ext cx="58326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275856" y="2787768"/>
            <a:ext cx="2347562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Intendente</a:t>
            </a: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275856" y="1772816"/>
            <a:ext cx="2319077" cy="88632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Intendente</a:t>
            </a: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6228184" y="1772816"/>
            <a:ext cx="2448272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Intendente</a:t>
            </a: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6228184" y="2723740"/>
            <a:ext cx="2428881" cy="9212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Intendente</a:t>
            </a: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6219051" y="3761221"/>
            <a:ext cx="2457405" cy="81990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Intendente</a:t>
            </a:r>
          </a:p>
        </p:txBody>
      </p:sp>
      <p:cxnSp>
        <p:nvCxnSpPr>
          <p:cNvPr id="45" name="44 Conector recto"/>
          <p:cNvCxnSpPr/>
          <p:nvPr/>
        </p:nvCxnSpPr>
        <p:spPr>
          <a:xfrm>
            <a:off x="5940152" y="1412776"/>
            <a:ext cx="0" cy="28803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07504" y="3068960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07504" y="422108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2915816" y="2199734"/>
            <a:ext cx="341814" cy="5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2915816" y="3068960"/>
            <a:ext cx="370300" cy="34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10"/>
          <p:cNvSpPr>
            <a:spLocks noChangeArrowheads="1"/>
          </p:cNvSpPr>
          <p:nvPr/>
        </p:nvSpPr>
        <p:spPr bwMode="auto">
          <a:xfrm>
            <a:off x="3283836" y="836712"/>
            <a:ext cx="2368284" cy="8572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 smtClean="0">
              <a:solidFill>
                <a:srgbClr val="000000"/>
              </a:solidFill>
              <a:latin typeface="+mn-lt"/>
            </a:endParaRPr>
          </a:p>
          <a:p>
            <a:pPr algn="ctr"/>
            <a:r>
              <a:rPr kumimoji="1" lang="es-MX" altLang="es-ES" sz="1100" b="1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JEFE DE BIBLIOTECAS</a:t>
            </a:r>
          </a:p>
          <a:p>
            <a:pPr algn="ctr"/>
            <a:r>
              <a:rPr kumimoji="1" lang="es-MX" altLang="es-ES" sz="1100" dirty="0" smtClean="0">
                <a:solidFill>
                  <a:srgbClr val="000000"/>
                </a:solidFill>
                <a:latin typeface="Calibri "/>
                <a:cs typeface="Arial" pitchFamily="34" charset="0"/>
              </a:rPr>
              <a:t>VACANTE.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000" b="1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800" dirty="0">
              <a:solidFill>
                <a:srgbClr val="000000"/>
              </a:solidFill>
            </a:endParaRPr>
          </a:p>
        </p:txBody>
      </p:sp>
      <p:sp>
        <p:nvSpPr>
          <p:cNvPr id="37" name="Rectangle 42"/>
          <p:cNvSpPr>
            <a:spLocks noChangeArrowheads="1"/>
          </p:cNvSpPr>
          <p:nvPr/>
        </p:nvSpPr>
        <p:spPr bwMode="auto">
          <a:xfrm>
            <a:off x="323528" y="3861048"/>
            <a:ext cx="2376264" cy="85725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Intendente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323528" y="2703219"/>
            <a:ext cx="2357454" cy="10138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Intendente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100" dirty="0" smtClean="0">
                <a:latin typeface="Calibri "/>
              </a:rPr>
              <a:t> </a:t>
            </a:r>
            <a:endParaRPr kumimoji="1" lang="es-MX" sz="1100" b="1" dirty="0" smtClean="0">
              <a:solidFill>
                <a:srgbClr val="000000"/>
              </a:solidFill>
              <a:latin typeface="Calibri "/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323528" y="1758566"/>
            <a:ext cx="2385934" cy="87834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100" b="1" dirty="0" smtClean="0">
                <a:solidFill>
                  <a:srgbClr val="000000"/>
                </a:solidFill>
                <a:latin typeface="Calibri "/>
              </a:rPr>
              <a:t>Intendente</a:t>
            </a:r>
          </a:p>
        </p:txBody>
      </p:sp>
      <p:cxnSp>
        <p:nvCxnSpPr>
          <p:cNvPr id="46" name="45 Conector recto"/>
          <p:cNvCxnSpPr/>
          <p:nvPr/>
        </p:nvCxnSpPr>
        <p:spPr>
          <a:xfrm>
            <a:off x="107504" y="1412776"/>
            <a:ext cx="0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2915816" y="1412776"/>
            <a:ext cx="0" cy="16561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4"/>
          <p:cNvSpPr txBox="1"/>
          <p:nvPr/>
        </p:nvSpPr>
        <p:spPr>
          <a:xfrm>
            <a:off x="101460" y="18864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70189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General de Desarrollo Social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277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6059016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sz="36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</a:t>
            </a:r>
            <a:r>
              <a:rPr lang="es-ES_tradnl" sz="36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 de  General de Desarrollo Social</a:t>
            </a:r>
            <a:endParaRPr lang="en-US" sz="36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771800" y="1268760"/>
            <a:ext cx="3528392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Director General Desarrollo Social</a:t>
            </a:r>
          </a:p>
        </p:txBody>
      </p:sp>
      <p:cxnSp>
        <p:nvCxnSpPr>
          <p:cNvPr id="16" name="15 Conector recto"/>
          <p:cNvCxnSpPr/>
          <p:nvPr/>
        </p:nvCxnSpPr>
        <p:spPr>
          <a:xfrm>
            <a:off x="4572000" y="1772816"/>
            <a:ext cx="0" cy="33837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flipH="1">
            <a:off x="4067944" y="213285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2411760" y="1916833"/>
            <a:ext cx="1656184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Secretaria</a:t>
            </a:r>
            <a:r>
              <a:rPr lang="es-MX" sz="11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cxnSp>
        <p:nvCxnSpPr>
          <p:cNvPr id="24" name="23 Conector recto"/>
          <p:cNvCxnSpPr/>
          <p:nvPr/>
        </p:nvCxnSpPr>
        <p:spPr>
          <a:xfrm flipH="1">
            <a:off x="3131840" y="2996952"/>
            <a:ext cx="28083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1907704" y="2708920"/>
            <a:ext cx="1224136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Administrativo</a:t>
            </a:r>
          </a:p>
        </p:txBody>
      </p:sp>
      <p:cxnSp>
        <p:nvCxnSpPr>
          <p:cNvPr id="29" name="28 Conector recto"/>
          <p:cNvCxnSpPr/>
          <p:nvPr/>
        </p:nvCxnSpPr>
        <p:spPr>
          <a:xfrm flipH="1">
            <a:off x="1619672" y="2996952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29 CuadroTexto"/>
          <p:cNvSpPr txBox="1"/>
          <p:nvPr/>
        </p:nvSpPr>
        <p:spPr>
          <a:xfrm>
            <a:off x="395536" y="2708920"/>
            <a:ext cx="1224136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General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5940152" y="2708920"/>
            <a:ext cx="1224136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Operativo</a:t>
            </a:r>
          </a:p>
        </p:txBody>
      </p:sp>
      <p:cxnSp>
        <p:nvCxnSpPr>
          <p:cNvPr id="33" name="32 Conector recto"/>
          <p:cNvCxnSpPr/>
          <p:nvPr/>
        </p:nvCxnSpPr>
        <p:spPr>
          <a:xfrm flipH="1">
            <a:off x="7164288" y="2996952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33 CuadroTexto"/>
          <p:cNvSpPr txBox="1"/>
          <p:nvPr/>
        </p:nvSpPr>
        <p:spPr>
          <a:xfrm>
            <a:off x="7452320" y="2708920"/>
            <a:ext cx="1224136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Vivienda </a:t>
            </a:r>
          </a:p>
        </p:txBody>
      </p:sp>
      <p:cxnSp>
        <p:nvCxnSpPr>
          <p:cNvPr id="36" name="35 Conector recto"/>
          <p:cNvCxnSpPr/>
          <p:nvPr/>
        </p:nvCxnSpPr>
        <p:spPr>
          <a:xfrm flipH="1">
            <a:off x="3203848" y="3975506"/>
            <a:ext cx="28083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38 CuadroTexto"/>
          <p:cNvSpPr txBox="1"/>
          <p:nvPr/>
        </p:nvSpPr>
        <p:spPr>
          <a:xfrm>
            <a:off x="1979712" y="3643878"/>
            <a:ext cx="1224136" cy="6001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Huertos y Enlace CMT</a:t>
            </a:r>
          </a:p>
        </p:txBody>
      </p:sp>
      <p:sp>
        <p:nvSpPr>
          <p:cNvPr id="40" name="39 CuadroTexto"/>
          <p:cNvSpPr txBox="1"/>
          <p:nvPr/>
        </p:nvSpPr>
        <p:spPr>
          <a:xfrm>
            <a:off x="6012160" y="3630533"/>
            <a:ext cx="1224136" cy="7694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Talleres de oficio y Control de almacén</a:t>
            </a:r>
          </a:p>
        </p:txBody>
      </p:sp>
      <p:cxnSp>
        <p:nvCxnSpPr>
          <p:cNvPr id="41" name="40 Conector recto"/>
          <p:cNvCxnSpPr/>
          <p:nvPr/>
        </p:nvCxnSpPr>
        <p:spPr>
          <a:xfrm flipH="1">
            <a:off x="1670001" y="3943136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 flipH="1">
            <a:off x="7236296" y="4009523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42 CuadroTexto"/>
          <p:cNvSpPr txBox="1"/>
          <p:nvPr/>
        </p:nvSpPr>
        <p:spPr>
          <a:xfrm>
            <a:off x="431776" y="3695323"/>
            <a:ext cx="1224136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Capacitación </a:t>
            </a:r>
          </a:p>
        </p:txBody>
      </p:sp>
      <p:sp>
        <p:nvSpPr>
          <p:cNvPr id="44" name="43 CuadroTexto"/>
          <p:cNvSpPr txBox="1"/>
          <p:nvPr/>
        </p:nvSpPr>
        <p:spPr>
          <a:xfrm>
            <a:off x="7524328" y="3760062"/>
            <a:ext cx="1224136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Gestoría </a:t>
            </a:r>
          </a:p>
        </p:txBody>
      </p:sp>
      <p:cxnSp>
        <p:nvCxnSpPr>
          <p:cNvPr id="47" name="46 Conector recto"/>
          <p:cNvCxnSpPr/>
          <p:nvPr/>
        </p:nvCxnSpPr>
        <p:spPr>
          <a:xfrm flipH="1">
            <a:off x="3203848" y="5156611"/>
            <a:ext cx="28083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47 CuadroTexto"/>
          <p:cNvSpPr txBox="1"/>
          <p:nvPr/>
        </p:nvSpPr>
        <p:spPr>
          <a:xfrm>
            <a:off x="1979712" y="4941168"/>
            <a:ext cx="1224136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Brigadas Sociales</a:t>
            </a:r>
          </a:p>
        </p:txBody>
      </p:sp>
      <p:sp>
        <p:nvSpPr>
          <p:cNvPr id="49" name="48 CuadroTexto"/>
          <p:cNvSpPr txBox="1"/>
          <p:nvPr/>
        </p:nvSpPr>
        <p:spPr>
          <a:xfrm>
            <a:off x="6012160" y="4941168"/>
            <a:ext cx="1368152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Eventos Especiales</a:t>
            </a: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3097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251520" y="332656"/>
            <a:ext cx="554461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 pitchFamily="34" charset="0"/>
                <a:ea typeface="MS Gothic" panose="020B0609070205080204" pitchFamily="49" charset="-128"/>
                <a:cs typeface="Arial" pitchFamily="34" charset="0"/>
              </a:rPr>
              <a:t>Coordinación Administrativa</a:t>
            </a:r>
            <a:endParaRPr lang="es-ES" sz="32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9" name="8 CuadroTexto"/>
          <p:cNvSpPr txBox="1"/>
          <p:nvPr/>
        </p:nvSpPr>
        <p:spPr>
          <a:xfrm>
            <a:off x="3131840" y="1268760"/>
            <a:ext cx="2160240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Administrativo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4211960" y="1700808"/>
            <a:ext cx="0" cy="24482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>
            <a:off x="3203848" y="2708920"/>
            <a:ext cx="10081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1547664" y="2492896"/>
            <a:ext cx="1656184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Chofer</a:t>
            </a:r>
            <a:r>
              <a:rPr lang="es-MX" sz="11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cxnSp>
        <p:nvCxnSpPr>
          <p:cNvPr id="17" name="16 Conector recto"/>
          <p:cNvCxnSpPr/>
          <p:nvPr/>
        </p:nvCxnSpPr>
        <p:spPr>
          <a:xfrm flipH="1">
            <a:off x="683568" y="4149080"/>
            <a:ext cx="748883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421196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3563888" y="4581128"/>
            <a:ext cx="1224136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Administrativo</a:t>
            </a:r>
          </a:p>
        </p:txBody>
      </p:sp>
      <p:cxnSp>
        <p:nvCxnSpPr>
          <p:cNvPr id="23" name="22 Conector recto"/>
          <p:cNvCxnSpPr/>
          <p:nvPr/>
        </p:nvCxnSpPr>
        <p:spPr>
          <a:xfrm>
            <a:off x="241176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23 CuadroTexto"/>
          <p:cNvSpPr txBox="1"/>
          <p:nvPr/>
        </p:nvSpPr>
        <p:spPr>
          <a:xfrm>
            <a:off x="1763688" y="4581128"/>
            <a:ext cx="1224136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Administrativo</a:t>
            </a:r>
          </a:p>
        </p:txBody>
      </p:sp>
      <p:cxnSp>
        <p:nvCxnSpPr>
          <p:cNvPr id="26" name="25 Conector recto"/>
          <p:cNvCxnSpPr/>
          <p:nvPr/>
        </p:nvCxnSpPr>
        <p:spPr>
          <a:xfrm>
            <a:off x="683568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107504" y="4581128"/>
            <a:ext cx="1224136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Administrativo</a:t>
            </a:r>
          </a:p>
        </p:txBody>
      </p:sp>
      <p:cxnSp>
        <p:nvCxnSpPr>
          <p:cNvPr id="28" name="27 Conector recto"/>
          <p:cNvCxnSpPr/>
          <p:nvPr/>
        </p:nvCxnSpPr>
        <p:spPr>
          <a:xfrm>
            <a:off x="601216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5364088" y="4581128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30" name="29 CuadroTexto"/>
          <p:cNvSpPr txBox="1"/>
          <p:nvPr/>
        </p:nvSpPr>
        <p:spPr>
          <a:xfrm>
            <a:off x="7524328" y="4581128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31" name="30 Conector recto"/>
          <p:cNvCxnSpPr/>
          <p:nvPr/>
        </p:nvCxnSpPr>
        <p:spPr>
          <a:xfrm>
            <a:off x="817240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8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772293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51520" y="260648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3 CuadroTexto"/>
          <p:cNvSpPr txBox="1"/>
          <p:nvPr/>
        </p:nvSpPr>
        <p:spPr>
          <a:xfrm>
            <a:off x="251520" y="260648"/>
            <a:ext cx="51845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 pitchFamily="34" charset="0"/>
                <a:ea typeface="MS Gothic" panose="020B0609070205080204" pitchFamily="49" charset="-128"/>
                <a:cs typeface="Arial" pitchFamily="34" charset="0"/>
              </a:rPr>
              <a:t>Coordinación de Vivienda </a:t>
            </a:r>
            <a:endParaRPr lang="es-ES" sz="32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5" name="4 CuadroTexto"/>
          <p:cNvSpPr txBox="1"/>
          <p:nvPr/>
        </p:nvSpPr>
        <p:spPr>
          <a:xfrm>
            <a:off x="3563888" y="1268760"/>
            <a:ext cx="1728192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Vivienda </a:t>
            </a:r>
          </a:p>
        </p:txBody>
      </p:sp>
      <p:cxnSp>
        <p:nvCxnSpPr>
          <p:cNvPr id="6" name="5 Conector recto"/>
          <p:cNvCxnSpPr/>
          <p:nvPr/>
        </p:nvCxnSpPr>
        <p:spPr>
          <a:xfrm>
            <a:off x="4427984" y="1700808"/>
            <a:ext cx="0" cy="10081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1763688" y="2708920"/>
            <a:ext cx="561662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1763688" y="270892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3563888" y="270892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5580112" y="270892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7380312" y="270892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1115616" y="3140968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Promotor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2915816" y="3140968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Maestra  (o)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4860032" y="3140968"/>
            <a:ext cx="1368152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Empleado Técnico 2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6732240" y="3140968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81475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51520" y="188640"/>
            <a:ext cx="55402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Capacitación</a:t>
            </a:r>
            <a:endParaRPr lang="es-ES" sz="32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275856" y="1268760"/>
            <a:ext cx="1872208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Capacitación 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347864" y="2492896"/>
            <a:ext cx="1728192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Jefe de Capacitación </a:t>
            </a:r>
          </a:p>
        </p:txBody>
      </p:sp>
      <p:cxnSp>
        <p:nvCxnSpPr>
          <p:cNvPr id="6" name="5 Conector recto"/>
          <p:cNvCxnSpPr>
            <a:stCxn id="4" idx="2"/>
          </p:cNvCxnSpPr>
          <p:nvPr/>
        </p:nvCxnSpPr>
        <p:spPr>
          <a:xfrm>
            <a:off x="4211960" y="1530370"/>
            <a:ext cx="0" cy="9625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211960" y="2924944"/>
            <a:ext cx="0" cy="12241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1403648" y="4149080"/>
            <a:ext cx="561662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827584" y="4725144"/>
            <a:ext cx="1224136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Profesional especialista 1 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6372200" y="4725144"/>
            <a:ext cx="1224136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Profesional Especialista 1</a:t>
            </a:r>
          </a:p>
        </p:txBody>
      </p:sp>
      <p:cxnSp>
        <p:nvCxnSpPr>
          <p:cNvPr id="14" name="13 Conector recto"/>
          <p:cNvCxnSpPr/>
          <p:nvPr/>
        </p:nvCxnSpPr>
        <p:spPr>
          <a:xfrm>
            <a:off x="1403648" y="4149080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7020272" y="4149080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1808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3347864" y="764704"/>
            <a:ext cx="2088232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464006" y="775825"/>
            <a:ext cx="127150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b="1" dirty="0" smtClean="0"/>
              <a:t>                   Director</a:t>
            </a:r>
          </a:p>
          <a:p>
            <a:r>
              <a:rPr lang="es-MX" sz="1100" dirty="0" smtClean="0"/>
              <a:t>                    </a:t>
            </a:r>
          </a:p>
          <a:p>
            <a:endParaRPr lang="es-MX" sz="1100" b="1" dirty="0"/>
          </a:p>
        </p:txBody>
      </p:sp>
      <p:cxnSp>
        <p:nvCxnSpPr>
          <p:cNvPr id="9" name="8 Conector recto"/>
          <p:cNvCxnSpPr/>
          <p:nvPr/>
        </p:nvCxnSpPr>
        <p:spPr>
          <a:xfrm>
            <a:off x="4377076" y="1340768"/>
            <a:ext cx="0" cy="5040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1147938" y="1844824"/>
            <a:ext cx="630438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4391980" y="1844824"/>
            <a:ext cx="0" cy="13681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107504" y="2060848"/>
            <a:ext cx="2088232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1147938" y="1844824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"/>
          <p:cNvSpPr/>
          <p:nvPr/>
        </p:nvSpPr>
        <p:spPr>
          <a:xfrm>
            <a:off x="6804248" y="2079536"/>
            <a:ext cx="2088232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20" name="19 Conector recto"/>
          <p:cNvCxnSpPr/>
          <p:nvPr/>
        </p:nvCxnSpPr>
        <p:spPr>
          <a:xfrm>
            <a:off x="7459064" y="1844824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238549" y="2060848"/>
            <a:ext cx="182133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b="1" dirty="0" smtClean="0"/>
              <a:t>Coordinador Administrativo</a:t>
            </a:r>
          </a:p>
          <a:p>
            <a:r>
              <a:rPr lang="es-MX" sz="1100" dirty="0" smtClean="0"/>
              <a:t>                      </a:t>
            </a:r>
          </a:p>
          <a:p>
            <a:endParaRPr lang="es-MX" sz="1100" b="1" dirty="0"/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4031778" y="2348880"/>
            <a:ext cx="6905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Rectángulo"/>
          <p:cNvSpPr/>
          <p:nvPr/>
        </p:nvSpPr>
        <p:spPr>
          <a:xfrm>
            <a:off x="4722374" y="2059160"/>
            <a:ext cx="1865850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2318310" y="2079535"/>
            <a:ext cx="1713468" cy="7507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26" name="25 Conector recto"/>
          <p:cNvCxnSpPr/>
          <p:nvPr/>
        </p:nvCxnSpPr>
        <p:spPr>
          <a:xfrm flipH="1">
            <a:off x="4053889" y="3251506"/>
            <a:ext cx="6905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Rectángulo"/>
          <p:cNvSpPr/>
          <p:nvPr/>
        </p:nvSpPr>
        <p:spPr>
          <a:xfrm>
            <a:off x="4722374" y="2924944"/>
            <a:ext cx="1865850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30 Rectángulo"/>
          <p:cNvSpPr/>
          <p:nvPr/>
        </p:nvSpPr>
        <p:spPr>
          <a:xfrm>
            <a:off x="2404063" y="2924944"/>
            <a:ext cx="1649826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34" name="33 Conector recto"/>
          <p:cNvCxnSpPr/>
          <p:nvPr/>
        </p:nvCxnSpPr>
        <p:spPr>
          <a:xfrm>
            <a:off x="1149215" y="2614264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Rectángulo"/>
          <p:cNvSpPr/>
          <p:nvPr/>
        </p:nvSpPr>
        <p:spPr>
          <a:xfrm>
            <a:off x="324655" y="4054424"/>
            <a:ext cx="1693369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324655" y="5048633"/>
            <a:ext cx="1693369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2372242" y="2900844"/>
            <a:ext cx="171346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Oficial Administrativo</a:t>
            </a:r>
          </a:p>
          <a:p>
            <a:r>
              <a:rPr lang="es-MX" sz="1100" dirty="0" smtClean="0"/>
              <a:t>                  </a:t>
            </a:r>
          </a:p>
          <a:p>
            <a:endParaRPr lang="es-MX" sz="1100" b="1" dirty="0"/>
          </a:p>
        </p:txBody>
      </p:sp>
      <p:sp>
        <p:nvSpPr>
          <p:cNvPr id="48" name="47 CuadroTexto"/>
          <p:cNvSpPr txBox="1"/>
          <p:nvPr/>
        </p:nvSpPr>
        <p:spPr>
          <a:xfrm>
            <a:off x="6804248" y="2152124"/>
            <a:ext cx="204168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        Secretaria(o) A</a:t>
            </a:r>
            <a:r>
              <a:rPr lang="es-MX" sz="1100" dirty="0" smtClean="0"/>
              <a:t>       </a:t>
            </a:r>
          </a:p>
          <a:p>
            <a:r>
              <a:rPr lang="es-MX" sz="1100" dirty="0" smtClean="0"/>
              <a:t>                      </a:t>
            </a:r>
            <a:endParaRPr lang="es-MX" sz="1100" dirty="0"/>
          </a:p>
        </p:txBody>
      </p:sp>
      <p:sp>
        <p:nvSpPr>
          <p:cNvPr id="49" name="48 CuadroTexto"/>
          <p:cNvSpPr txBox="1"/>
          <p:nvPr/>
        </p:nvSpPr>
        <p:spPr>
          <a:xfrm>
            <a:off x="4815230" y="2059160"/>
            <a:ext cx="1704313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b="1" dirty="0" smtClean="0"/>
              <a:t>Coordinador de Proyectos</a:t>
            </a:r>
          </a:p>
          <a:p>
            <a:r>
              <a:rPr lang="es-MX" sz="1100" dirty="0" smtClean="0"/>
              <a:t>                  </a:t>
            </a:r>
          </a:p>
          <a:p>
            <a:endParaRPr lang="es-MX" sz="1100" b="1" dirty="0"/>
          </a:p>
        </p:txBody>
      </p:sp>
      <p:sp>
        <p:nvSpPr>
          <p:cNvPr id="50" name="49 CuadroTexto"/>
          <p:cNvSpPr txBox="1"/>
          <p:nvPr/>
        </p:nvSpPr>
        <p:spPr>
          <a:xfrm>
            <a:off x="153384" y="4053981"/>
            <a:ext cx="22108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  Profesional  Especialista                     </a:t>
            </a:r>
            <a:endParaRPr lang="es-MX" sz="1100" dirty="0"/>
          </a:p>
          <a:p>
            <a:r>
              <a:rPr lang="es-MX" sz="1100" dirty="0" smtClean="0"/>
              <a:t>                      </a:t>
            </a:r>
          </a:p>
          <a:p>
            <a:r>
              <a:rPr lang="es-MX" sz="1100" dirty="0" smtClean="0"/>
              <a:t>        </a:t>
            </a:r>
          </a:p>
          <a:p>
            <a:endParaRPr lang="es-MX" sz="1100" b="1" dirty="0"/>
          </a:p>
        </p:txBody>
      </p:sp>
      <p:sp>
        <p:nvSpPr>
          <p:cNvPr id="51" name="50 CuadroTexto"/>
          <p:cNvSpPr txBox="1"/>
          <p:nvPr/>
        </p:nvSpPr>
        <p:spPr>
          <a:xfrm>
            <a:off x="91552" y="5024533"/>
            <a:ext cx="221080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       Oficial Administrativo </a:t>
            </a:r>
          </a:p>
          <a:p>
            <a:r>
              <a:rPr lang="es-MX" sz="1100" dirty="0" smtClean="0"/>
              <a:t>                        </a:t>
            </a:r>
          </a:p>
          <a:p>
            <a:endParaRPr lang="es-MX" sz="1100" b="1" dirty="0"/>
          </a:p>
        </p:txBody>
      </p:sp>
      <p:sp>
        <p:nvSpPr>
          <p:cNvPr id="52" name="51 CuadroTexto"/>
          <p:cNvSpPr txBox="1"/>
          <p:nvPr/>
        </p:nvSpPr>
        <p:spPr>
          <a:xfrm>
            <a:off x="2340421" y="2107269"/>
            <a:ext cx="171346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  Jefe Administrativo</a:t>
            </a:r>
          </a:p>
          <a:p>
            <a:r>
              <a:rPr lang="es-MX" sz="1100" dirty="0" smtClean="0"/>
              <a:t>                 </a:t>
            </a:r>
          </a:p>
          <a:p>
            <a:endParaRPr lang="es-MX" sz="1100" b="1" dirty="0"/>
          </a:p>
        </p:txBody>
      </p:sp>
      <p:sp>
        <p:nvSpPr>
          <p:cNvPr id="53" name="52 CuadroTexto"/>
          <p:cNvSpPr txBox="1"/>
          <p:nvPr/>
        </p:nvSpPr>
        <p:spPr>
          <a:xfrm>
            <a:off x="4690552" y="2928887"/>
            <a:ext cx="189767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                Chofer</a:t>
            </a:r>
          </a:p>
          <a:p>
            <a:r>
              <a:rPr lang="es-MX" sz="1100" dirty="0" smtClean="0"/>
              <a:t>                       </a:t>
            </a:r>
          </a:p>
          <a:p>
            <a:endParaRPr lang="es-MX" sz="1100" b="1" dirty="0"/>
          </a:p>
        </p:txBody>
      </p:sp>
      <p:sp>
        <p:nvSpPr>
          <p:cNvPr id="33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336377" y="3046312"/>
            <a:ext cx="171346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b="1" dirty="0" smtClean="0"/>
              <a:t> Auxiliar  Administrativo</a:t>
            </a:r>
          </a:p>
          <a:p>
            <a:r>
              <a:rPr lang="es-MX" sz="1100" dirty="0" smtClean="0"/>
              <a:t>                 </a:t>
            </a:r>
          </a:p>
          <a:p>
            <a:endParaRPr lang="es-MX" sz="1100" b="1" dirty="0"/>
          </a:p>
        </p:txBody>
      </p:sp>
      <p:sp>
        <p:nvSpPr>
          <p:cNvPr id="37" name="36 Rectángulo"/>
          <p:cNvSpPr/>
          <p:nvPr/>
        </p:nvSpPr>
        <p:spPr>
          <a:xfrm>
            <a:off x="368198" y="3046312"/>
            <a:ext cx="1649826" cy="57606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38" name="37 Conector recto"/>
          <p:cNvCxnSpPr/>
          <p:nvPr/>
        </p:nvCxnSpPr>
        <p:spPr>
          <a:xfrm>
            <a:off x="1140517" y="362237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>
            <a:off x="1134023" y="4609363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232526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51520" y="188640"/>
            <a:ext cx="55402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Capacitación</a:t>
            </a:r>
            <a:endParaRPr lang="es-ES" sz="3200" dirty="0">
              <a:solidFill>
                <a:srgbClr val="00B05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347864" y="1268760"/>
            <a:ext cx="1728192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Jefe de Capacitación </a:t>
            </a:r>
          </a:p>
        </p:txBody>
      </p:sp>
      <p:cxnSp>
        <p:nvCxnSpPr>
          <p:cNvPr id="6" name="5 Conector recto"/>
          <p:cNvCxnSpPr/>
          <p:nvPr/>
        </p:nvCxnSpPr>
        <p:spPr>
          <a:xfrm>
            <a:off x="4211960" y="1700808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1043608" y="1988840"/>
            <a:ext cx="64087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1043608" y="1988840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211960" y="1916832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452320" y="1988840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467544" y="2276872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3563888" y="2204864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6804248" y="2276872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18" name="17 Conector recto"/>
          <p:cNvCxnSpPr/>
          <p:nvPr/>
        </p:nvCxnSpPr>
        <p:spPr>
          <a:xfrm>
            <a:off x="1048991" y="2538482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>
            <a:off x="4204345" y="2491735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7452320" y="2550815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431540" y="2816932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3599892" y="2754506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6840252" y="2819405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29" name="28 Conector recto"/>
          <p:cNvCxnSpPr/>
          <p:nvPr/>
        </p:nvCxnSpPr>
        <p:spPr>
          <a:xfrm>
            <a:off x="1039466" y="3078542"/>
            <a:ext cx="0" cy="28919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>
            <a:off x="4223209" y="3032375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7456090" y="3081015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31 CuadroTexto"/>
          <p:cNvSpPr txBox="1"/>
          <p:nvPr/>
        </p:nvSpPr>
        <p:spPr>
          <a:xfrm>
            <a:off x="427398" y="3392996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33" name="32 CuadroTexto"/>
          <p:cNvSpPr txBox="1"/>
          <p:nvPr/>
        </p:nvSpPr>
        <p:spPr>
          <a:xfrm>
            <a:off x="3618756" y="3271267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34" name="33 CuadroTexto"/>
          <p:cNvSpPr txBox="1"/>
          <p:nvPr/>
        </p:nvSpPr>
        <p:spPr>
          <a:xfrm>
            <a:off x="6819825" y="3313745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35" name="34 Conector recto"/>
          <p:cNvCxnSpPr/>
          <p:nvPr/>
        </p:nvCxnSpPr>
        <p:spPr>
          <a:xfrm>
            <a:off x="1043608" y="3654606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4230824" y="3532877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7452320" y="3575355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37 CuadroTexto"/>
          <p:cNvSpPr txBox="1"/>
          <p:nvPr/>
        </p:nvSpPr>
        <p:spPr>
          <a:xfrm>
            <a:off x="441301" y="3933056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39" name="38 CuadroTexto"/>
          <p:cNvSpPr txBox="1"/>
          <p:nvPr/>
        </p:nvSpPr>
        <p:spPr>
          <a:xfrm>
            <a:off x="3611141" y="3762618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40" name="39 CuadroTexto"/>
          <p:cNvSpPr txBox="1"/>
          <p:nvPr/>
        </p:nvSpPr>
        <p:spPr>
          <a:xfrm>
            <a:off x="6844022" y="3809077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41" name="40 Conector recto"/>
          <p:cNvCxnSpPr/>
          <p:nvPr/>
        </p:nvCxnSpPr>
        <p:spPr>
          <a:xfrm>
            <a:off x="1043608" y="4221088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4230824" y="4029427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>
            <a:off x="7459860" y="4086654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43 CuadroTexto"/>
          <p:cNvSpPr txBox="1"/>
          <p:nvPr/>
        </p:nvSpPr>
        <p:spPr>
          <a:xfrm>
            <a:off x="436923" y="4450323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3611141" y="4272508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46" name="45 CuadroTexto"/>
          <p:cNvSpPr txBox="1"/>
          <p:nvPr/>
        </p:nvSpPr>
        <p:spPr>
          <a:xfrm>
            <a:off x="6851215" y="4283360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pic>
        <p:nvPicPr>
          <p:cNvPr id="4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84923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79513" y="116632"/>
            <a:ext cx="590465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Huertos y Enlace CMT</a:t>
            </a:r>
            <a:endParaRPr lang="es-ES" sz="32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275856" y="1268760"/>
            <a:ext cx="1872208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Huertos y Enlace CMT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4211960" y="1844824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3347864" y="2420888"/>
            <a:ext cx="1728192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Jefe Operativo </a:t>
            </a:r>
          </a:p>
        </p:txBody>
      </p:sp>
      <p:cxnSp>
        <p:nvCxnSpPr>
          <p:cNvPr id="8" name="7 Conector recto"/>
          <p:cNvCxnSpPr/>
          <p:nvPr/>
        </p:nvCxnSpPr>
        <p:spPr>
          <a:xfrm>
            <a:off x="4211960" y="2852936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971600" y="3429000"/>
            <a:ext cx="648072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971600" y="342900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2915816" y="342900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5652120" y="342900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452320" y="342900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395536" y="3861048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Encargado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267744" y="3861048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Supervisor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5004048" y="3861048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Maestra (o)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6876256" y="3861048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pic>
        <p:nvPicPr>
          <p:cNvPr id="19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894285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51520" y="188640"/>
            <a:ext cx="58326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Talleres de Oficio y Control de Almacén</a:t>
            </a:r>
            <a:endParaRPr lang="es-ES" sz="32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152986" y="1413937"/>
            <a:ext cx="2160240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 de Talleres de oficio y Control de almacén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4211960" y="1844824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3347864" y="2420888"/>
            <a:ext cx="1728192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Jefe de Talleres  </a:t>
            </a:r>
          </a:p>
        </p:txBody>
      </p:sp>
      <p:cxnSp>
        <p:nvCxnSpPr>
          <p:cNvPr id="7" name="6 Conector recto"/>
          <p:cNvCxnSpPr>
            <a:stCxn id="6" idx="2"/>
          </p:cNvCxnSpPr>
          <p:nvPr/>
        </p:nvCxnSpPr>
        <p:spPr>
          <a:xfrm>
            <a:off x="4211960" y="2682498"/>
            <a:ext cx="0" cy="7465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 flipH="1">
            <a:off x="971600" y="3429000"/>
            <a:ext cx="648072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971600" y="3429000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211960" y="3429000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7452320" y="3429000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395536" y="4005064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Encargado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635896" y="4005064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Supervisor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6876256" y="4005064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</a:t>
            </a: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Imagen 1" descr="logo_logo dhys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27304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251520" y="188640"/>
            <a:ext cx="48958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2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Jefe de Patrimonio Seguro</a:t>
            </a:r>
            <a:endParaRPr lang="es-ES" sz="32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123456" y="1431608"/>
            <a:ext cx="2160240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Jefe Patrimonio Seguro </a:t>
            </a:r>
            <a:r>
              <a:rPr lang="es-MX" sz="11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4211960" y="1700808"/>
            <a:ext cx="0" cy="41764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 flipH="1">
            <a:off x="2411760" y="2348880"/>
            <a:ext cx="36004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2411760" y="3429000"/>
            <a:ext cx="36004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>
            <a:off x="2411760" y="4509120"/>
            <a:ext cx="36004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flipH="1">
            <a:off x="2555776" y="5877272"/>
            <a:ext cx="16478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6012160" y="2132856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6012160" y="3212976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6012160" y="4293096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1187624" y="2132856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1187624" y="3212976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1187624" y="4293096"/>
            <a:ext cx="1224136" cy="261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/>
              <a:t>Auxiliar 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1331640" y="5661248"/>
            <a:ext cx="1224136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Administrativo </a:t>
            </a:r>
          </a:p>
        </p:txBody>
      </p:sp>
      <p:pic>
        <p:nvPicPr>
          <p:cNvPr id="23" name="Imagen 1" descr="logo_logo dhys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73"/>
          <a:stretch/>
        </p:blipFill>
        <p:spPr>
          <a:xfrm>
            <a:off x="6685902" y="5608320"/>
            <a:ext cx="2458098" cy="1249680"/>
          </a:xfrm>
          <a:prstGeom prst="rect">
            <a:avLst/>
          </a:prstGeom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25" t="18208" r="57073" b="69496"/>
          <a:stretch/>
        </p:blipFill>
        <p:spPr bwMode="auto">
          <a:xfrm>
            <a:off x="6948264" y="157570"/>
            <a:ext cx="1963409" cy="903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389827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Cultura Física y Deporte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56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" name="42 Conector recto"/>
          <p:cNvCxnSpPr/>
          <p:nvPr/>
        </p:nvCxnSpPr>
        <p:spPr>
          <a:xfrm flipV="1">
            <a:off x="2429824" y="2093975"/>
            <a:ext cx="4085573" cy="24046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3658016" y="707582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>
                <a:latin typeface="Arial" panose="020B0604020202020204" pitchFamily="34" charset="0"/>
                <a:cs typeface="Arial" panose="020B0604020202020204" pitchFamily="34" charset="0"/>
              </a:rPr>
              <a:t>DIRECCION  </a:t>
            </a:r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2" name="64 Conector recto"/>
          <p:cNvCxnSpPr>
            <a:cxnSpLocks noChangeShapeType="1"/>
          </p:cNvCxnSpPr>
          <p:nvPr/>
        </p:nvCxnSpPr>
        <p:spPr bwMode="auto">
          <a:xfrm>
            <a:off x="6701678" y="4947612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" name="65 Conector recto"/>
          <p:cNvCxnSpPr>
            <a:cxnSpLocks noChangeShapeType="1"/>
          </p:cNvCxnSpPr>
          <p:nvPr/>
        </p:nvCxnSpPr>
        <p:spPr bwMode="auto">
          <a:xfrm>
            <a:off x="6952560" y="4118681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46 Conector recto"/>
          <p:cNvCxnSpPr>
            <a:cxnSpLocks noChangeShapeType="1"/>
          </p:cNvCxnSpPr>
          <p:nvPr/>
        </p:nvCxnSpPr>
        <p:spPr bwMode="auto">
          <a:xfrm>
            <a:off x="7234539" y="2816647"/>
            <a:ext cx="7807" cy="213096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65 Conector recto"/>
          <p:cNvCxnSpPr>
            <a:cxnSpLocks noChangeShapeType="1"/>
          </p:cNvCxnSpPr>
          <p:nvPr/>
        </p:nvCxnSpPr>
        <p:spPr bwMode="auto">
          <a:xfrm>
            <a:off x="3285818" y="4125301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" name="64 Conector recto"/>
          <p:cNvCxnSpPr>
            <a:cxnSpLocks noChangeShapeType="1"/>
          </p:cNvCxnSpPr>
          <p:nvPr/>
        </p:nvCxnSpPr>
        <p:spPr bwMode="auto">
          <a:xfrm>
            <a:off x="3285818" y="4857847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15 Conector recto"/>
          <p:cNvCxnSpPr>
            <a:cxnSpLocks noChangeShapeType="1"/>
          </p:cNvCxnSpPr>
          <p:nvPr/>
        </p:nvCxnSpPr>
        <p:spPr bwMode="auto">
          <a:xfrm>
            <a:off x="5392374" y="2828588"/>
            <a:ext cx="0" cy="43338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" name="3 Conector recto"/>
          <p:cNvCxnSpPr>
            <a:cxnSpLocks noChangeShapeType="1"/>
            <a:endCxn id="29" idx="0"/>
          </p:cNvCxnSpPr>
          <p:nvPr/>
        </p:nvCxnSpPr>
        <p:spPr bwMode="auto">
          <a:xfrm flipH="1">
            <a:off x="913625" y="2828588"/>
            <a:ext cx="18450" cy="96992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46 Conector recto"/>
          <p:cNvCxnSpPr>
            <a:cxnSpLocks noChangeShapeType="1"/>
          </p:cNvCxnSpPr>
          <p:nvPr/>
        </p:nvCxnSpPr>
        <p:spPr bwMode="auto">
          <a:xfrm>
            <a:off x="3510932" y="2815316"/>
            <a:ext cx="25959" cy="204455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3" name="Rectangle 388"/>
          <p:cNvSpPr>
            <a:spLocks noChangeArrowheads="1"/>
          </p:cNvSpPr>
          <p:nvPr/>
        </p:nvSpPr>
        <p:spPr bwMode="auto">
          <a:xfrm>
            <a:off x="850790" y="1749291"/>
            <a:ext cx="1579034" cy="68936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Auxiliar </a:t>
            </a:r>
            <a:endParaRPr lang="es-MX" altLang="es-MX" sz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Rectangle 417"/>
          <p:cNvSpPr>
            <a:spLocks noChangeArrowheads="1"/>
          </p:cNvSpPr>
          <p:nvPr/>
        </p:nvSpPr>
        <p:spPr bwMode="auto">
          <a:xfrm>
            <a:off x="119953" y="2929736"/>
            <a:ext cx="1613438" cy="7381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Clubes  </a:t>
            </a:r>
            <a:endParaRPr lang="es-MX" altLang="es-MX" sz="12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75" name="74 Conector recto"/>
          <p:cNvCxnSpPr/>
          <p:nvPr/>
        </p:nvCxnSpPr>
        <p:spPr>
          <a:xfrm>
            <a:off x="924946" y="2815316"/>
            <a:ext cx="6309593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63 Conector recto"/>
          <p:cNvCxnSpPr>
            <a:cxnSpLocks noChangeShapeType="1"/>
          </p:cNvCxnSpPr>
          <p:nvPr/>
        </p:nvCxnSpPr>
        <p:spPr bwMode="auto">
          <a:xfrm>
            <a:off x="4442376" y="1560855"/>
            <a:ext cx="0" cy="126400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8" name="Rectangle 128"/>
          <p:cNvSpPr>
            <a:spLocks noChangeArrowheads="1"/>
          </p:cNvSpPr>
          <p:nvPr/>
        </p:nvSpPr>
        <p:spPr bwMode="auto">
          <a:xfrm>
            <a:off x="3267282" y="1084865"/>
            <a:ext cx="2358919" cy="829403"/>
          </a:xfrm>
          <a:prstGeom prst="rect">
            <a:avLst/>
          </a:prstGeom>
          <a:solidFill>
            <a:schemeClr val="bg1"/>
          </a:solidFill>
          <a:ln w="28575" cap="sq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ES_tradnl" altLang="es-MX" sz="12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Director </a:t>
            </a:r>
            <a:endParaRPr lang="es-ES_tradnl" altLang="es-MX" sz="12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0" name="Rectangle 417"/>
          <p:cNvSpPr>
            <a:spLocks noChangeArrowheads="1"/>
          </p:cNvSpPr>
          <p:nvPr/>
        </p:nvSpPr>
        <p:spPr bwMode="auto">
          <a:xfrm>
            <a:off x="4505018" y="2920815"/>
            <a:ext cx="1760343" cy="72001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1" dirty="0">
                <a:cs typeface="Arial" panose="020B0604020202020204" pitchFamily="34" charset="0"/>
              </a:rPr>
              <a:t>Coordinador </a:t>
            </a:r>
            <a:endParaRPr lang="es-MX" sz="1200" b="1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cs typeface="Arial" panose="020B0604020202020204" pitchFamily="34" charset="0"/>
              </a:rPr>
              <a:t>de </a:t>
            </a:r>
            <a:r>
              <a:rPr lang="es-MX" sz="1200" b="1" dirty="0">
                <a:cs typeface="Arial" panose="020B0604020202020204" pitchFamily="34" charset="0"/>
              </a:rPr>
              <a:t>Unidades </a:t>
            </a:r>
            <a:r>
              <a:rPr lang="es-MX" sz="1200" b="1" dirty="0" smtClean="0">
                <a:cs typeface="Arial" panose="020B0604020202020204" pitchFamily="34" charset="0"/>
              </a:rPr>
              <a:t>Deportivas</a:t>
            </a:r>
            <a:endParaRPr lang="es-MX" sz="1200" b="1" dirty="0">
              <a:cs typeface="Arial" panose="020B0604020202020204" pitchFamily="34" charset="0"/>
            </a:endParaRPr>
          </a:p>
        </p:txBody>
      </p:sp>
      <p:sp>
        <p:nvSpPr>
          <p:cNvPr id="81" name="Rectangle 417"/>
          <p:cNvSpPr>
            <a:spLocks noChangeArrowheads="1"/>
          </p:cNvSpPr>
          <p:nvPr/>
        </p:nvSpPr>
        <p:spPr bwMode="auto">
          <a:xfrm>
            <a:off x="2665913" y="2908993"/>
            <a:ext cx="1674136" cy="7318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cs typeface="Arial" panose="020B0604020202020204" pitchFamily="34" charset="0"/>
              </a:rPr>
              <a:t>Coord.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cs typeface="Arial" panose="020B0604020202020204" pitchFamily="34" charset="0"/>
              </a:rPr>
              <a:t>Desarrollo </a:t>
            </a:r>
            <a:r>
              <a:rPr lang="es-MX" sz="1200" b="1" dirty="0">
                <a:cs typeface="Arial" panose="020B0604020202020204" pitchFamily="34" charset="0"/>
              </a:rPr>
              <a:t>Deportivo </a:t>
            </a:r>
          </a:p>
        </p:txBody>
      </p:sp>
      <p:sp>
        <p:nvSpPr>
          <p:cNvPr id="85" name="Rectangle 375"/>
          <p:cNvSpPr>
            <a:spLocks noChangeArrowheads="1"/>
          </p:cNvSpPr>
          <p:nvPr/>
        </p:nvSpPr>
        <p:spPr bwMode="auto">
          <a:xfrm>
            <a:off x="1778730" y="3789040"/>
            <a:ext cx="1654904" cy="6652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cs typeface="Arial" panose="020B0604020202020204" pitchFamily="34" charset="0"/>
              </a:rPr>
              <a:t>Jefe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1" dirty="0" err="1" smtClean="0">
                <a:cs typeface="Arial" panose="020B0604020202020204" pitchFamily="34" charset="0"/>
              </a:rPr>
              <a:t>Area</a:t>
            </a:r>
            <a:r>
              <a:rPr lang="es-MX" sz="1200" b="1" dirty="0" smtClean="0">
                <a:cs typeface="Arial" panose="020B0604020202020204" pitchFamily="34" charset="0"/>
              </a:rPr>
              <a:t> Acuática</a:t>
            </a:r>
            <a:endParaRPr lang="es-MX" sz="1200" b="1" dirty="0">
              <a:cs typeface="Arial" panose="020B0604020202020204" pitchFamily="34" charset="0"/>
            </a:endParaRPr>
          </a:p>
        </p:txBody>
      </p:sp>
      <p:sp>
        <p:nvSpPr>
          <p:cNvPr id="86" name="Rectangle 43"/>
          <p:cNvSpPr>
            <a:spLocks noChangeArrowheads="1"/>
          </p:cNvSpPr>
          <p:nvPr/>
        </p:nvSpPr>
        <p:spPr bwMode="auto">
          <a:xfrm>
            <a:off x="1789173" y="4535228"/>
            <a:ext cx="1644461" cy="6492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charset="0"/>
              </a:rPr>
              <a:t>Jefe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charset="0"/>
              </a:rPr>
              <a:t>Deporte Selectivo</a:t>
            </a:r>
            <a:endParaRPr lang="es-MX" altLang="es-MX" sz="12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7" name="Rectangle 108"/>
          <p:cNvSpPr>
            <a:spLocks noChangeArrowheads="1"/>
          </p:cNvSpPr>
          <p:nvPr/>
        </p:nvSpPr>
        <p:spPr bwMode="auto">
          <a:xfrm>
            <a:off x="3644399" y="3792675"/>
            <a:ext cx="1579609" cy="6652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cs typeface="Arial" panose="020B0604020202020204" pitchFamily="34" charset="0"/>
              </a:rPr>
              <a:t>Coordinador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cs typeface="Arial" panose="020B0604020202020204" pitchFamily="34" charset="0"/>
              </a:rPr>
              <a:t>Técnico de Natación</a:t>
            </a:r>
          </a:p>
        </p:txBody>
      </p:sp>
      <p:sp>
        <p:nvSpPr>
          <p:cNvPr id="88" name="Rectangle 471"/>
          <p:cNvSpPr>
            <a:spLocks noChangeArrowheads="1"/>
          </p:cNvSpPr>
          <p:nvPr/>
        </p:nvSpPr>
        <p:spPr bwMode="auto">
          <a:xfrm>
            <a:off x="6414566" y="2929736"/>
            <a:ext cx="1679865" cy="7381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 </a:t>
            </a:r>
          </a:p>
          <a:p>
            <a:pPr algn="ctr">
              <a:lnSpc>
                <a:spcPct val="80000"/>
              </a:lnSpc>
            </a:pP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 Planeación</a:t>
            </a:r>
            <a:endParaRPr lang="es-MX" altLang="es-MX" sz="12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0" name="Rectangle 4"/>
          <p:cNvSpPr>
            <a:spLocks noChangeArrowheads="1"/>
          </p:cNvSpPr>
          <p:nvPr/>
        </p:nvSpPr>
        <p:spPr bwMode="auto">
          <a:xfrm>
            <a:off x="7391641" y="3748548"/>
            <a:ext cx="1624759" cy="6619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 </a:t>
            </a:r>
            <a:endParaRPr lang="es-MX" altLang="es-MX" sz="12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(Cultura Física)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2" name="Rectangle 108"/>
          <p:cNvSpPr>
            <a:spLocks noChangeArrowheads="1"/>
          </p:cNvSpPr>
          <p:nvPr/>
        </p:nvSpPr>
        <p:spPr bwMode="auto">
          <a:xfrm>
            <a:off x="5460647" y="3748548"/>
            <a:ext cx="1639946" cy="71024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cs typeface="Arial" panose="020B0604020202020204" pitchFamily="34" charset="0"/>
              </a:rPr>
              <a:t>Jefe de Eventos</a:t>
            </a:r>
            <a:endParaRPr lang="es-MX" sz="1200" b="1" dirty="0">
              <a:cs typeface="Arial" panose="020B0604020202020204" pitchFamily="34" charset="0"/>
            </a:endParaRPr>
          </a:p>
        </p:txBody>
      </p:sp>
      <p:sp>
        <p:nvSpPr>
          <p:cNvPr id="94" name="Rectangle 444"/>
          <p:cNvSpPr>
            <a:spLocks noChangeArrowheads="1"/>
          </p:cNvSpPr>
          <p:nvPr/>
        </p:nvSpPr>
        <p:spPr bwMode="auto">
          <a:xfrm>
            <a:off x="5487154" y="4526672"/>
            <a:ext cx="1613439" cy="6475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(Infra. Y Mantenimiento)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Rectangle 43"/>
          <p:cNvSpPr>
            <a:spLocks noChangeArrowheads="1"/>
          </p:cNvSpPr>
          <p:nvPr/>
        </p:nvSpPr>
        <p:spPr bwMode="auto">
          <a:xfrm>
            <a:off x="3637157" y="4525222"/>
            <a:ext cx="1594092" cy="6652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charset="0"/>
              </a:rPr>
              <a:t>Auxiliar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(Jefe de Ligas Deportivas)</a:t>
            </a: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9" name="Rectangle 388"/>
          <p:cNvSpPr>
            <a:spLocks noChangeArrowheads="1"/>
          </p:cNvSpPr>
          <p:nvPr/>
        </p:nvSpPr>
        <p:spPr bwMode="auto">
          <a:xfrm>
            <a:off x="6515397" y="1749290"/>
            <a:ext cx="1579034" cy="68936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Secretaria B </a:t>
            </a:r>
          </a:p>
        </p:txBody>
      </p:sp>
      <p:sp>
        <p:nvSpPr>
          <p:cNvPr id="29" name="Rectangle 375"/>
          <p:cNvSpPr>
            <a:spLocks noChangeArrowheads="1"/>
          </p:cNvSpPr>
          <p:nvPr/>
        </p:nvSpPr>
        <p:spPr bwMode="auto">
          <a:xfrm>
            <a:off x="198327" y="3798508"/>
            <a:ext cx="1430596" cy="6652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cs typeface="Arial" panose="020B0604020202020204" pitchFamily="34" charset="0"/>
              </a:rPr>
              <a:t>Jefe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cs typeface="Arial" panose="020B0604020202020204" pitchFamily="34" charset="0"/>
              </a:rPr>
              <a:t>Clubes</a:t>
            </a:r>
            <a:endParaRPr lang="es-MX" sz="12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14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Line 162"/>
          <p:cNvSpPr>
            <a:spLocks noChangeShapeType="1"/>
          </p:cNvSpPr>
          <p:nvPr/>
        </p:nvSpPr>
        <p:spPr bwMode="auto">
          <a:xfrm>
            <a:off x="894195" y="5374160"/>
            <a:ext cx="22383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224"/>
          <p:cNvSpPr>
            <a:spLocks noChangeShapeType="1"/>
          </p:cNvSpPr>
          <p:nvPr/>
        </p:nvSpPr>
        <p:spPr bwMode="auto">
          <a:xfrm>
            <a:off x="8035250" y="3904297"/>
            <a:ext cx="2222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7" name="Line 169"/>
          <p:cNvSpPr>
            <a:spLocks noChangeShapeType="1"/>
          </p:cNvSpPr>
          <p:nvPr/>
        </p:nvSpPr>
        <p:spPr bwMode="auto">
          <a:xfrm>
            <a:off x="3390792" y="5418610"/>
            <a:ext cx="2555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8" name="Line 154"/>
          <p:cNvSpPr>
            <a:spLocks noChangeShapeType="1"/>
          </p:cNvSpPr>
          <p:nvPr/>
        </p:nvSpPr>
        <p:spPr bwMode="auto">
          <a:xfrm flipH="1">
            <a:off x="4486167" y="1913572"/>
            <a:ext cx="4763" cy="13684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>
              <a:cs typeface="Arial" panose="020B0604020202020204" pitchFamily="34" charset="0"/>
            </a:endParaRPr>
          </a:p>
        </p:txBody>
      </p:sp>
      <p:cxnSp>
        <p:nvCxnSpPr>
          <p:cNvPr id="9" name="71 Conector recto"/>
          <p:cNvCxnSpPr>
            <a:cxnSpLocks noChangeShapeType="1"/>
          </p:cNvCxnSpPr>
          <p:nvPr/>
        </p:nvCxnSpPr>
        <p:spPr bwMode="auto">
          <a:xfrm>
            <a:off x="3384442" y="3878897"/>
            <a:ext cx="160898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2 Conector recto"/>
          <p:cNvCxnSpPr>
            <a:cxnSpLocks noChangeShapeType="1"/>
          </p:cNvCxnSpPr>
          <p:nvPr/>
        </p:nvCxnSpPr>
        <p:spPr bwMode="auto">
          <a:xfrm flipV="1">
            <a:off x="2150460" y="2809928"/>
            <a:ext cx="2329296" cy="1194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3651142" y="5079968"/>
            <a:ext cx="2045792" cy="65664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Almacenista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12" name="Rectangle 108"/>
          <p:cNvSpPr>
            <a:spLocks noChangeArrowheads="1"/>
          </p:cNvSpPr>
          <p:nvPr/>
        </p:nvSpPr>
        <p:spPr bwMode="auto">
          <a:xfrm>
            <a:off x="1108507" y="5082998"/>
            <a:ext cx="2098060" cy="65376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Oficial Administrativo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13" name="Line 162"/>
          <p:cNvSpPr>
            <a:spLocks noChangeShapeType="1"/>
          </p:cNvSpPr>
          <p:nvPr/>
        </p:nvSpPr>
        <p:spPr bwMode="auto">
          <a:xfrm>
            <a:off x="884670" y="4634479"/>
            <a:ext cx="22383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14" name="Rectangle 163"/>
          <p:cNvSpPr>
            <a:spLocks noChangeArrowheads="1"/>
          </p:cNvSpPr>
          <p:nvPr/>
        </p:nvSpPr>
        <p:spPr bwMode="auto">
          <a:xfrm>
            <a:off x="1097395" y="3475672"/>
            <a:ext cx="2083117" cy="73025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Oficial Administrativo </a:t>
            </a:r>
            <a:endParaRPr lang="es-MX" sz="1100" b="1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  <a:endParaRPr lang="es-MX" sz="1100" b="0" dirty="0">
              <a:cs typeface="Arial" panose="020B0604020202020204" pitchFamily="34" charset="0"/>
            </a:endParaRPr>
          </a:p>
        </p:txBody>
      </p:sp>
      <p:sp>
        <p:nvSpPr>
          <p:cNvPr id="15" name="Line 171"/>
          <p:cNvSpPr>
            <a:spLocks noChangeShapeType="1"/>
          </p:cNvSpPr>
          <p:nvPr/>
        </p:nvSpPr>
        <p:spPr bwMode="auto">
          <a:xfrm>
            <a:off x="8257500" y="3281996"/>
            <a:ext cx="22063" cy="21366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16" name="Line 241"/>
          <p:cNvSpPr>
            <a:spLocks noChangeShapeType="1"/>
          </p:cNvSpPr>
          <p:nvPr/>
        </p:nvSpPr>
        <p:spPr bwMode="auto">
          <a:xfrm flipH="1">
            <a:off x="884669" y="3288347"/>
            <a:ext cx="1587" cy="20858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17" name="Rectangle 266"/>
          <p:cNvSpPr>
            <a:spLocks noChangeArrowheads="1"/>
          </p:cNvSpPr>
          <p:nvPr/>
        </p:nvSpPr>
        <p:spPr bwMode="auto">
          <a:xfrm>
            <a:off x="3651142" y="3477260"/>
            <a:ext cx="2034043" cy="72879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Encargado de </a:t>
            </a:r>
            <a:r>
              <a:rPr lang="es-MX" sz="1100" b="1" dirty="0" smtClean="0">
                <a:cs typeface="Arial" panose="020B0604020202020204" pitchFamily="34" charset="0"/>
              </a:rPr>
              <a:t>Sección  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18" name="Line 270"/>
          <p:cNvSpPr>
            <a:spLocks noChangeShapeType="1"/>
          </p:cNvSpPr>
          <p:nvPr/>
        </p:nvSpPr>
        <p:spPr bwMode="auto">
          <a:xfrm>
            <a:off x="879907" y="3885247"/>
            <a:ext cx="2238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19" name="Line 277"/>
          <p:cNvSpPr>
            <a:spLocks noChangeShapeType="1"/>
          </p:cNvSpPr>
          <p:nvPr/>
        </p:nvSpPr>
        <p:spPr bwMode="auto">
          <a:xfrm>
            <a:off x="886245" y="3288347"/>
            <a:ext cx="737601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1534604" y="2488789"/>
            <a:ext cx="1894288" cy="7016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Auxiliar Administrativo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21" name="Rectangle 28"/>
          <p:cNvSpPr>
            <a:spLocks noChangeArrowheads="1"/>
          </p:cNvSpPr>
          <p:nvPr/>
        </p:nvSpPr>
        <p:spPr bwMode="auto">
          <a:xfrm>
            <a:off x="6035054" y="3509010"/>
            <a:ext cx="2027183" cy="68928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Almacenista 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22" name="Line 241"/>
          <p:cNvSpPr>
            <a:spLocks noChangeShapeType="1"/>
          </p:cNvSpPr>
          <p:nvPr/>
        </p:nvSpPr>
        <p:spPr bwMode="auto">
          <a:xfrm>
            <a:off x="3374917" y="3288348"/>
            <a:ext cx="9525" cy="2119944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23" name="Rectangle 249"/>
          <p:cNvSpPr>
            <a:spLocks noChangeArrowheads="1"/>
          </p:cNvSpPr>
          <p:nvPr/>
        </p:nvSpPr>
        <p:spPr bwMode="auto">
          <a:xfrm>
            <a:off x="3646380" y="4283641"/>
            <a:ext cx="2050197" cy="70977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Auxiliar Administrativo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24" name="Line 169"/>
          <p:cNvSpPr>
            <a:spLocks noChangeShapeType="1"/>
          </p:cNvSpPr>
          <p:nvPr/>
        </p:nvSpPr>
        <p:spPr bwMode="auto">
          <a:xfrm>
            <a:off x="3390792" y="4675754"/>
            <a:ext cx="2603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26" name="Line 224"/>
          <p:cNvSpPr>
            <a:spLocks noChangeShapeType="1"/>
          </p:cNvSpPr>
          <p:nvPr/>
        </p:nvSpPr>
        <p:spPr bwMode="auto">
          <a:xfrm>
            <a:off x="8052713" y="4617017"/>
            <a:ext cx="2143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27" name="Rectangle 471"/>
          <p:cNvSpPr>
            <a:spLocks noChangeArrowheads="1"/>
          </p:cNvSpPr>
          <p:nvPr/>
        </p:nvSpPr>
        <p:spPr bwMode="auto">
          <a:xfrm>
            <a:off x="3219342" y="1524769"/>
            <a:ext cx="2530475" cy="8588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cs typeface="Arial" panose="020B0604020202020204" pitchFamily="34" charset="0"/>
              </a:rPr>
              <a:t>Coordinador de Planeación</a:t>
            </a:r>
            <a:endParaRPr lang="es-MX" sz="12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 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28" name="Rectangle 82"/>
          <p:cNvSpPr>
            <a:spLocks noChangeArrowheads="1"/>
          </p:cNvSpPr>
          <p:nvPr/>
        </p:nvSpPr>
        <p:spPr bwMode="auto">
          <a:xfrm>
            <a:off x="1108507" y="4283641"/>
            <a:ext cx="2098060" cy="70977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Oficial Administrativo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3611807" y="849275"/>
            <a:ext cx="17604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ADMINISTRACION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108"/>
          <p:cNvSpPr>
            <a:spLocks noChangeArrowheads="1"/>
          </p:cNvSpPr>
          <p:nvPr/>
        </p:nvSpPr>
        <p:spPr bwMode="auto">
          <a:xfrm>
            <a:off x="6035054" y="4283642"/>
            <a:ext cx="2027183" cy="70977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Supervisor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Eventos Deportivos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  <a:endParaRPr lang="es-MX" sz="1100" dirty="0">
              <a:cs typeface="Arial" panose="020B0604020202020204" pitchFamily="34" charset="0"/>
            </a:endParaRPr>
          </a:p>
        </p:txBody>
      </p:sp>
      <p:sp>
        <p:nvSpPr>
          <p:cNvPr id="32" name="Line 224"/>
          <p:cNvSpPr>
            <a:spLocks noChangeShapeType="1"/>
          </p:cNvSpPr>
          <p:nvPr/>
        </p:nvSpPr>
        <p:spPr bwMode="auto">
          <a:xfrm>
            <a:off x="8065251" y="5400271"/>
            <a:ext cx="2143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33" name="Rectangle 108"/>
          <p:cNvSpPr>
            <a:spLocks noChangeArrowheads="1"/>
          </p:cNvSpPr>
          <p:nvPr/>
        </p:nvSpPr>
        <p:spPr bwMode="auto">
          <a:xfrm>
            <a:off x="6047592" y="5066896"/>
            <a:ext cx="2027183" cy="66971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Supervisor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Eventos Deportivos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  <a:endParaRPr lang="es-MX" sz="11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86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Rectangle 417"/>
          <p:cNvSpPr>
            <a:spLocks noChangeArrowheads="1"/>
          </p:cNvSpPr>
          <p:nvPr/>
        </p:nvSpPr>
        <p:spPr bwMode="auto">
          <a:xfrm>
            <a:off x="3352480" y="1772816"/>
            <a:ext cx="2354915" cy="80074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 de Clubes  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2528970" y="4604481"/>
            <a:ext cx="1819275" cy="6699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Promotor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B </a:t>
            </a:r>
          </a:p>
          <a:p>
            <a:pPr algn="ctr">
              <a:lnSpc>
                <a:spcPct val="80000"/>
              </a:lnSpc>
            </a:pPr>
            <a:r>
              <a:rPr lang="es-MX" altLang="es-MX" sz="11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030961" y="829649"/>
            <a:ext cx="9236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CLUBES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11 Conector recto"/>
          <p:cNvCxnSpPr>
            <a:stCxn id="4" idx="2"/>
          </p:cNvCxnSpPr>
          <p:nvPr/>
        </p:nvCxnSpPr>
        <p:spPr>
          <a:xfrm flipH="1">
            <a:off x="4529937" y="2573558"/>
            <a:ext cx="1" cy="18431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3438607" y="4416709"/>
            <a:ext cx="1" cy="1877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3 Conector recto"/>
          <p:cNvCxnSpPr>
            <a:cxnSpLocks noChangeShapeType="1"/>
          </p:cNvCxnSpPr>
          <p:nvPr/>
        </p:nvCxnSpPr>
        <p:spPr bwMode="auto">
          <a:xfrm>
            <a:off x="3194050" y="3840419"/>
            <a:ext cx="13176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444"/>
          <p:cNvSpPr>
            <a:spLocks noChangeArrowheads="1"/>
          </p:cNvSpPr>
          <p:nvPr/>
        </p:nvSpPr>
        <p:spPr bwMode="auto">
          <a:xfrm>
            <a:off x="1401528" y="3484819"/>
            <a:ext cx="1794109" cy="7127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Auxiliar Administrativo </a:t>
            </a:r>
          </a:p>
        </p:txBody>
      </p:sp>
      <p:cxnSp>
        <p:nvCxnSpPr>
          <p:cNvPr id="18" name="3 Conector recto"/>
          <p:cNvCxnSpPr>
            <a:cxnSpLocks noChangeShapeType="1"/>
          </p:cNvCxnSpPr>
          <p:nvPr/>
        </p:nvCxnSpPr>
        <p:spPr bwMode="auto">
          <a:xfrm flipV="1">
            <a:off x="3438607" y="4410698"/>
            <a:ext cx="2229933" cy="601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Rectangle 417"/>
          <p:cNvSpPr>
            <a:spLocks noChangeArrowheads="1"/>
          </p:cNvSpPr>
          <p:nvPr/>
        </p:nvSpPr>
        <p:spPr bwMode="auto">
          <a:xfrm>
            <a:off x="4718378" y="4592453"/>
            <a:ext cx="1867004" cy="68195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endParaRPr lang="es-MX" sz="1100" b="0" dirty="0">
              <a:cs typeface="Arial" panose="020B0604020202020204" pitchFamily="34" charset="0"/>
            </a:endParaRPr>
          </a:p>
        </p:txBody>
      </p:sp>
      <p:cxnSp>
        <p:nvCxnSpPr>
          <p:cNvPr id="22" name="21 Conector recto"/>
          <p:cNvCxnSpPr/>
          <p:nvPr/>
        </p:nvCxnSpPr>
        <p:spPr>
          <a:xfrm>
            <a:off x="5668539" y="4416163"/>
            <a:ext cx="1" cy="1877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417"/>
          <p:cNvSpPr>
            <a:spLocks noChangeArrowheads="1"/>
          </p:cNvSpPr>
          <p:nvPr/>
        </p:nvSpPr>
        <p:spPr bwMode="auto">
          <a:xfrm>
            <a:off x="3587317" y="2830585"/>
            <a:ext cx="1867004" cy="68195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Jefe de Clubes </a:t>
            </a:r>
          </a:p>
          <a:p>
            <a:pPr algn="ctr">
              <a:lnSpc>
                <a:spcPct val="80000"/>
              </a:lnSpc>
              <a:defRPr/>
            </a:pPr>
            <a:endParaRPr lang="es-MX" sz="1100" b="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07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Line 1180"/>
          <p:cNvSpPr>
            <a:spLocks noChangeShapeType="1"/>
          </p:cNvSpPr>
          <p:nvPr/>
        </p:nvSpPr>
        <p:spPr bwMode="auto">
          <a:xfrm>
            <a:off x="2585425" y="5302443"/>
            <a:ext cx="21907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28" name="Line 1180"/>
          <p:cNvSpPr>
            <a:spLocks noChangeShapeType="1"/>
          </p:cNvSpPr>
          <p:nvPr/>
        </p:nvSpPr>
        <p:spPr bwMode="auto">
          <a:xfrm>
            <a:off x="2581017" y="4539302"/>
            <a:ext cx="21907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22" name="Line 1180"/>
          <p:cNvSpPr>
            <a:spLocks noChangeShapeType="1"/>
          </p:cNvSpPr>
          <p:nvPr/>
        </p:nvSpPr>
        <p:spPr bwMode="auto">
          <a:xfrm>
            <a:off x="6295646" y="5335733"/>
            <a:ext cx="21907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27" name="Line 1180"/>
          <p:cNvSpPr>
            <a:spLocks noChangeShapeType="1"/>
          </p:cNvSpPr>
          <p:nvPr/>
        </p:nvSpPr>
        <p:spPr bwMode="auto">
          <a:xfrm>
            <a:off x="6291238" y="4540788"/>
            <a:ext cx="21907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13" name="Line 1180"/>
          <p:cNvSpPr>
            <a:spLocks noChangeShapeType="1"/>
          </p:cNvSpPr>
          <p:nvPr/>
        </p:nvSpPr>
        <p:spPr bwMode="auto">
          <a:xfrm>
            <a:off x="6289907" y="3768210"/>
            <a:ext cx="21907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18" name="Line 1136"/>
          <p:cNvSpPr>
            <a:spLocks noChangeShapeType="1"/>
          </p:cNvSpPr>
          <p:nvPr/>
        </p:nvSpPr>
        <p:spPr bwMode="auto">
          <a:xfrm>
            <a:off x="6510569" y="3274497"/>
            <a:ext cx="5829" cy="206123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8" name="Line 1180"/>
          <p:cNvSpPr>
            <a:spLocks noChangeShapeType="1"/>
          </p:cNvSpPr>
          <p:nvPr/>
        </p:nvSpPr>
        <p:spPr bwMode="auto">
          <a:xfrm>
            <a:off x="2581003" y="3776161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cxnSp>
        <p:nvCxnSpPr>
          <p:cNvPr id="10" name="3 Conector recto"/>
          <p:cNvCxnSpPr>
            <a:cxnSpLocks noChangeShapeType="1"/>
          </p:cNvCxnSpPr>
          <p:nvPr/>
        </p:nvCxnSpPr>
        <p:spPr bwMode="auto">
          <a:xfrm>
            <a:off x="1428548" y="2853675"/>
            <a:ext cx="30829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1083"/>
          <p:cNvSpPr>
            <a:spLocks noChangeShapeType="1"/>
          </p:cNvSpPr>
          <p:nvPr/>
        </p:nvSpPr>
        <p:spPr bwMode="auto">
          <a:xfrm flipH="1">
            <a:off x="4517076" y="2107097"/>
            <a:ext cx="0" cy="116740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6" name="Rectangle 1041"/>
          <p:cNvSpPr>
            <a:spLocks noChangeArrowheads="1"/>
          </p:cNvSpPr>
          <p:nvPr/>
        </p:nvSpPr>
        <p:spPr bwMode="auto">
          <a:xfrm>
            <a:off x="2736484" y="4164281"/>
            <a:ext cx="1596884" cy="769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Promotor </a:t>
            </a:r>
          </a:p>
        </p:txBody>
      </p:sp>
      <p:sp>
        <p:nvSpPr>
          <p:cNvPr id="17" name="Line 1090"/>
          <p:cNvSpPr>
            <a:spLocks noChangeShapeType="1"/>
          </p:cNvSpPr>
          <p:nvPr/>
        </p:nvSpPr>
        <p:spPr bwMode="auto">
          <a:xfrm flipV="1">
            <a:off x="2583214" y="3274495"/>
            <a:ext cx="3930269" cy="7954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23" name="Line 1099"/>
          <p:cNvSpPr>
            <a:spLocks noChangeShapeType="1"/>
          </p:cNvSpPr>
          <p:nvPr/>
        </p:nvSpPr>
        <p:spPr bwMode="auto">
          <a:xfrm>
            <a:off x="2581004" y="3282450"/>
            <a:ext cx="4421" cy="201999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24" name="Rectangle 1045"/>
          <p:cNvSpPr>
            <a:spLocks noChangeArrowheads="1"/>
          </p:cNvSpPr>
          <p:nvPr/>
        </p:nvSpPr>
        <p:spPr bwMode="auto">
          <a:xfrm>
            <a:off x="1288107" y="2488820"/>
            <a:ext cx="1785291" cy="6810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Secretaria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C  </a:t>
            </a:r>
          </a:p>
        </p:txBody>
      </p:sp>
      <p:sp>
        <p:nvSpPr>
          <p:cNvPr id="26" name="Rectangle 417"/>
          <p:cNvSpPr>
            <a:spLocks noChangeArrowheads="1"/>
          </p:cNvSpPr>
          <p:nvPr/>
        </p:nvSpPr>
        <p:spPr bwMode="auto">
          <a:xfrm>
            <a:off x="4786747" y="3350820"/>
            <a:ext cx="1581774" cy="75930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Instructor </a:t>
            </a:r>
          </a:p>
        </p:txBody>
      </p:sp>
      <p:sp>
        <p:nvSpPr>
          <p:cNvPr id="32" name="Rectangle 1150"/>
          <p:cNvSpPr>
            <a:spLocks noChangeArrowheads="1"/>
          </p:cNvSpPr>
          <p:nvPr/>
        </p:nvSpPr>
        <p:spPr bwMode="auto">
          <a:xfrm>
            <a:off x="2748919" y="4980073"/>
            <a:ext cx="1584620" cy="76112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Promotor Deportivo </a:t>
            </a:r>
          </a:p>
        </p:txBody>
      </p:sp>
      <p:sp>
        <p:nvSpPr>
          <p:cNvPr id="36" name="35 CuadroTexto"/>
          <p:cNvSpPr txBox="1"/>
          <p:nvPr/>
        </p:nvSpPr>
        <p:spPr>
          <a:xfrm>
            <a:off x="3565082" y="940002"/>
            <a:ext cx="19378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LIGAS DEPORTIVAS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43"/>
          <p:cNvSpPr>
            <a:spLocks noChangeArrowheads="1"/>
          </p:cNvSpPr>
          <p:nvPr/>
        </p:nvSpPr>
        <p:spPr bwMode="auto">
          <a:xfrm>
            <a:off x="3471461" y="1852695"/>
            <a:ext cx="2075338" cy="79835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Auxiliar 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0" name="Rectangle 417"/>
          <p:cNvSpPr>
            <a:spLocks noChangeArrowheads="1"/>
          </p:cNvSpPr>
          <p:nvPr/>
        </p:nvSpPr>
        <p:spPr bwMode="auto">
          <a:xfrm>
            <a:off x="4795243" y="4975283"/>
            <a:ext cx="1581774" cy="75930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Auxiliar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Rectangle 3"/>
          <p:cNvSpPr>
            <a:spLocks noChangeArrowheads="1"/>
          </p:cNvSpPr>
          <p:nvPr/>
        </p:nvSpPr>
        <p:spPr bwMode="auto">
          <a:xfrm>
            <a:off x="4794526" y="4164281"/>
            <a:ext cx="1567095" cy="769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Promotor</a:t>
            </a:r>
          </a:p>
          <a:p>
            <a:pPr algn="ctr">
              <a:lnSpc>
                <a:spcPct val="80000"/>
              </a:lnSpc>
            </a:pPr>
            <a:r>
              <a:rPr lang="es-MX" altLang="es-MX" sz="11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3" name="Rectangle 165"/>
          <p:cNvSpPr>
            <a:spLocks noChangeArrowheads="1"/>
          </p:cNvSpPr>
          <p:nvPr/>
        </p:nvSpPr>
        <p:spPr bwMode="auto">
          <a:xfrm>
            <a:off x="2736484" y="3363163"/>
            <a:ext cx="1597055" cy="7469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Maestro  </a:t>
            </a:r>
            <a:r>
              <a:rPr lang="es-MX" sz="1100" b="1" dirty="0" smtClean="0"/>
              <a:t>Futbol </a:t>
            </a:r>
            <a:endParaRPr lang="es-MX" sz="1100" b="1" dirty="0"/>
          </a:p>
        </p:txBody>
      </p:sp>
    </p:spTree>
    <p:extLst>
      <p:ext uri="{BB962C8B-B14F-4D97-AF65-F5344CB8AC3E}">
        <p14:creationId xmlns:p14="http://schemas.microsoft.com/office/powerpoint/2010/main" val="180615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7" name="4 Conector recto"/>
          <p:cNvCxnSpPr>
            <a:cxnSpLocks noChangeShapeType="1"/>
          </p:cNvCxnSpPr>
          <p:nvPr/>
        </p:nvCxnSpPr>
        <p:spPr bwMode="auto">
          <a:xfrm>
            <a:off x="3269958" y="3465670"/>
            <a:ext cx="1206344" cy="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5 Conector recto"/>
          <p:cNvCxnSpPr>
            <a:cxnSpLocks noChangeShapeType="1"/>
            <a:endCxn id="13" idx="2"/>
          </p:cNvCxnSpPr>
          <p:nvPr/>
        </p:nvCxnSpPr>
        <p:spPr bwMode="auto">
          <a:xfrm>
            <a:off x="2523612" y="4165056"/>
            <a:ext cx="0" cy="83811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Line 2"/>
          <p:cNvSpPr>
            <a:spLocks noChangeShapeType="1"/>
          </p:cNvSpPr>
          <p:nvPr/>
        </p:nvSpPr>
        <p:spPr bwMode="auto">
          <a:xfrm flipH="1">
            <a:off x="4473958" y="2584182"/>
            <a:ext cx="8945" cy="156656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966986" y="3107620"/>
            <a:ext cx="1957111" cy="6794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Secretaria / O</a:t>
            </a:r>
          </a:p>
          <a:p>
            <a:pPr algn="ctr">
              <a:lnSpc>
                <a:spcPct val="80000"/>
              </a:lnSpc>
            </a:pPr>
            <a:r>
              <a:rPr lang="es-MX" altLang="es-MX" sz="11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endParaRPr lang="es-MX" altLang="es-MX" sz="11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>
            <a:off x="6459496" y="4169232"/>
            <a:ext cx="6848" cy="78504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13" name="Rectangle 63"/>
          <p:cNvSpPr>
            <a:spLocks noChangeArrowheads="1"/>
          </p:cNvSpPr>
          <p:nvPr/>
        </p:nvSpPr>
        <p:spPr bwMode="auto">
          <a:xfrm>
            <a:off x="1645683" y="4349061"/>
            <a:ext cx="1755858" cy="6541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 Auxiliar </a:t>
            </a:r>
          </a:p>
        </p:txBody>
      </p:sp>
      <p:cxnSp>
        <p:nvCxnSpPr>
          <p:cNvPr id="15" name="2 Conector recto"/>
          <p:cNvCxnSpPr>
            <a:cxnSpLocks noChangeShapeType="1"/>
          </p:cNvCxnSpPr>
          <p:nvPr/>
        </p:nvCxnSpPr>
        <p:spPr bwMode="auto">
          <a:xfrm>
            <a:off x="2514060" y="4165056"/>
            <a:ext cx="394886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417"/>
          <p:cNvSpPr>
            <a:spLocks noChangeArrowheads="1"/>
          </p:cNvSpPr>
          <p:nvPr/>
        </p:nvSpPr>
        <p:spPr bwMode="auto">
          <a:xfrm>
            <a:off x="3555090" y="4349061"/>
            <a:ext cx="1807347" cy="64856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1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Secretaria /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3277827" y="987181"/>
            <a:ext cx="2348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COMUNICACIÓN SOCIAL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108"/>
          <p:cNvSpPr>
            <a:spLocks noChangeArrowheads="1"/>
          </p:cNvSpPr>
          <p:nvPr/>
        </p:nvSpPr>
        <p:spPr bwMode="auto">
          <a:xfrm>
            <a:off x="3579543" y="2305897"/>
            <a:ext cx="1806722" cy="7315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Jefe de Eventos</a:t>
            </a:r>
          </a:p>
        </p:txBody>
      </p:sp>
      <p:sp>
        <p:nvSpPr>
          <p:cNvPr id="25" name="Rectangle 75"/>
          <p:cNvSpPr>
            <a:spLocks noChangeArrowheads="1"/>
          </p:cNvSpPr>
          <p:nvPr/>
        </p:nvSpPr>
        <p:spPr bwMode="auto">
          <a:xfrm>
            <a:off x="5525693" y="4349061"/>
            <a:ext cx="1789554" cy="6541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Promotor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Deportivo </a:t>
            </a:r>
          </a:p>
          <a:p>
            <a:pPr algn="ctr">
              <a:lnSpc>
                <a:spcPct val="80000"/>
              </a:lnSpc>
            </a:pP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43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Atención y Vinculación Ciudadana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044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ine 36"/>
          <p:cNvSpPr>
            <a:spLocks noChangeShapeType="1"/>
          </p:cNvSpPr>
          <p:nvPr/>
        </p:nvSpPr>
        <p:spPr bwMode="auto">
          <a:xfrm>
            <a:off x="7808049" y="3146914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13" name="Line 36"/>
          <p:cNvSpPr>
            <a:spLocks noChangeShapeType="1"/>
          </p:cNvSpPr>
          <p:nvPr/>
        </p:nvSpPr>
        <p:spPr bwMode="auto">
          <a:xfrm>
            <a:off x="5998858" y="6117986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90" name="Line 36"/>
          <p:cNvSpPr>
            <a:spLocks noChangeShapeType="1"/>
          </p:cNvSpPr>
          <p:nvPr/>
        </p:nvSpPr>
        <p:spPr bwMode="auto">
          <a:xfrm>
            <a:off x="6004360" y="315370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cxnSp>
        <p:nvCxnSpPr>
          <p:cNvPr id="112" name="111 Conector recto"/>
          <p:cNvCxnSpPr>
            <a:cxnSpLocks noChangeShapeType="1"/>
          </p:cNvCxnSpPr>
          <p:nvPr/>
        </p:nvCxnSpPr>
        <p:spPr bwMode="auto">
          <a:xfrm>
            <a:off x="2720774" y="6187876"/>
            <a:ext cx="1539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7" name="Line 36"/>
          <p:cNvSpPr>
            <a:spLocks noChangeShapeType="1"/>
          </p:cNvSpPr>
          <p:nvPr/>
        </p:nvSpPr>
        <p:spPr bwMode="auto">
          <a:xfrm>
            <a:off x="2727798" y="3154818"/>
            <a:ext cx="21433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89" name="Line 36"/>
          <p:cNvSpPr>
            <a:spLocks noChangeShapeType="1"/>
          </p:cNvSpPr>
          <p:nvPr/>
        </p:nvSpPr>
        <p:spPr bwMode="auto">
          <a:xfrm>
            <a:off x="6004906" y="3720139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4" name="Line 36"/>
          <p:cNvSpPr>
            <a:spLocks noChangeShapeType="1"/>
          </p:cNvSpPr>
          <p:nvPr/>
        </p:nvSpPr>
        <p:spPr bwMode="auto">
          <a:xfrm>
            <a:off x="7811810" y="4915671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81" name="Line 36"/>
          <p:cNvSpPr>
            <a:spLocks noChangeShapeType="1"/>
          </p:cNvSpPr>
          <p:nvPr/>
        </p:nvSpPr>
        <p:spPr bwMode="auto">
          <a:xfrm>
            <a:off x="2727204" y="3730658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97" name="Line 36"/>
          <p:cNvSpPr>
            <a:spLocks noChangeShapeType="1"/>
          </p:cNvSpPr>
          <p:nvPr/>
        </p:nvSpPr>
        <p:spPr bwMode="auto">
          <a:xfrm>
            <a:off x="6004906" y="4901746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03" name="Line 36"/>
          <p:cNvSpPr>
            <a:spLocks noChangeShapeType="1"/>
          </p:cNvSpPr>
          <p:nvPr/>
        </p:nvSpPr>
        <p:spPr bwMode="auto">
          <a:xfrm>
            <a:off x="6013031" y="4292793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06" name="Line 36"/>
          <p:cNvSpPr>
            <a:spLocks noChangeShapeType="1"/>
          </p:cNvSpPr>
          <p:nvPr/>
        </p:nvSpPr>
        <p:spPr bwMode="auto">
          <a:xfrm>
            <a:off x="6013577" y="5486236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cxnSp>
        <p:nvCxnSpPr>
          <p:cNvPr id="53" name="54 Conector recto"/>
          <p:cNvCxnSpPr>
            <a:cxnSpLocks noChangeShapeType="1"/>
          </p:cNvCxnSpPr>
          <p:nvPr/>
        </p:nvCxnSpPr>
        <p:spPr bwMode="auto">
          <a:xfrm>
            <a:off x="7889570" y="5519918"/>
            <a:ext cx="1539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" name="54 Conector recto"/>
          <p:cNvCxnSpPr>
            <a:cxnSpLocks noChangeShapeType="1"/>
          </p:cNvCxnSpPr>
          <p:nvPr/>
        </p:nvCxnSpPr>
        <p:spPr bwMode="auto">
          <a:xfrm>
            <a:off x="2716804" y="2495879"/>
            <a:ext cx="15398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6" name="75 Conector recto"/>
          <p:cNvCxnSpPr>
            <a:cxnSpLocks noChangeShapeType="1"/>
          </p:cNvCxnSpPr>
          <p:nvPr/>
        </p:nvCxnSpPr>
        <p:spPr bwMode="auto">
          <a:xfrm>
            <a:off x="2727394" y="5542514"/>
            <a:ext cx="1539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8" name="54 Conector recto"/>
          <p:cNvCxnSpPr>
            <a:cxnSpLocks noChangeShapeType="1"/>
          </p:cNvCxnSpPr>
          <p:nvPr/>
        </p:nvCxnSpPr>
        <p:spPr bwMode="auto">
          <a:xfrm>
            <a:off x="2722495" y="4924334"/>
            <a:ext cx="1539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54 Conector recto"/>
          <p:cNvCxnSpPr>
            <a:cxnSpLocks noChangeShapeType="1"/>
          </p:cNvCxnSpPr>
          <p:nvPr/>
        </p:nvCxnSpPr>
        <p:spPr bwMode="auto">
          <a:xfrm>
            <a:off x="2722307" y="4349669"/>
            <a:ext cx="1539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54 Conector recto"/>
          <p:cNvCxnSpPr>
            <a:cxnSpLocks noChangeShapeType="1"/>
          </p:cNvCxnSpPr>
          <p:nvPr/>
        </p:nvCxnSpPr>
        <p:spPr bwMode="auto">
          <a:xfrm>
            <a:off x="936503" y="4386774"/>
            <a:ext cx="15398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64 Conector recto"/>
          <p:cNvCxnSpPr>
            <a:cxnSpLocks noChangeShapeType="1"/>
          </p:cNvCxnSpPr>
          <p:nvPr/>
        </p:nvCxnSpPr>
        <p:spPr bwMode="auto">
          <a:xfrm>
            <a:off x="930100" y="4920749"/>
            <a:ext cx="1143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81"/>
          <p:cNvSpPr>
            <a:spLocks noChangeArrowheads="1"/>
          </p:cNvSpPr>
          <p:nvPr/>
        </p:nvSpPr>
        <p:spPr bwMode="auto">
          <a:xfrm>
            <a:off x="2847008" y="3455952"/>
            <a:ext cx="1553563" cy="54631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Instructor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9" name="Rectangle 184"/>
          <p:cNvSpPr>
            <a:spLocks noChangeArrowheads="1"/>
          </p:cNvSpPr>
          <p:nvPr/>
        </p:nvSpPr>
        <p:spPr bwMode="auto">
          <a:xfrm>
            <a:off x="2844604" y="4050992"/>
            <a:ext cx="1553563" cy="55567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Promotor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47" name="Rectangle 73"/>
          <p:cNvSpPr>
            <a:spLocks noChangeArrowheads="1"/>
          </p:cNvSpPr>
          <p:nvPr/>
        </p:nvSpPr>
        <p:spPr bwMode="auto">
          <a:xfrm>
            <a:off x="6388701" y="2874189"/>
            <a:ext cx="1557501" cy="50122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Instructor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40" name="54 Conector recto"/>
          <p:cNvCxnSpPr>
            <a:cxnSpLocks noChangeShapeType="1"/>
          </p:cNvCxnSpPr>
          <p:nvPr/>
        </p:nvCxnSpPr>
        <p:spPr bwMode="auto">
          <a:xfrm>
            <a:off x="980752" y="3147489"/>
            <a:ext cx="1539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" name="54 Conector recto"/>
          <p:cNvCxnSpPr>
            <a:cxnSpLocks noChangeShapeType="1"/>
          </p:cNvCxnSpPr>
          <p:nvPr/>
        </p:nvCxnSpPr>
        <p:spPr bwMode="auto">
          <a:xfrm>
            <a:off x="7886355" y="4365301"/>
            <a:ext cx="1539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8" name="41 Conector recto"/>
          <p:cNvCxnSpPr>
            <a:cxnSpLocks noChangeShapeType="1"/>
          </p:cNvCxnSpPr>
          <p:nvPr/>
        </p:nvCxnSpPr>
        <p:spPr bwMode="auto">
          <a:xfrm>
            <a:off x="8034048" y="2133585"/>
            <a:ext cx="36514" cy="401022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4 Conector recto"/>
          <p:cNvCxnSpPr>
            <a:cxnSpLocks noChangeShapeType="1"/>
          </p:cNvCxnSpPr>
          <p:nvPr/>
        </p:nvCxnSpPr>
        <p:spPr bwMode="auto">
          <a:xfrm>
            <a:off x="3024874" y="1955781"/>
            <a:ext cx="30241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Line 36"/>
          <p:cNvSpPr>
            <a:spLocks noChangeShapeType="1"/>
          </p:cNvSpPr>
          <p:nvPr/>
        </p:nvSpPr>
        <p:spPr bwMode="auto">
          <a:xfrm>
            <a:off x="7808595" y="3745152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 flipH="1">
            <a:off x="4481310" y="1189779"/>
            <a:ext cx="1" cy="92674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3238298" y="1165926"/>
            <a:ext cx="2486025" cy="72159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Coordinador  de Desarrollo Deportivo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7" name="Rectangle 72"/>
          <p:cNvSpPr>
            <a:spLocks noChangeArrowheads="1"/>
          </p:cNvSpPr>
          <p:nvPr/>
        </p:nvSpPr>
        <p:spPr bwMode="auto">
          <a:xfrm>
            <a:off x="2839024" y="2877738"/>
            <a:ext cx="1567094" cy="53170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Instructor</a:t>
            </a:r>
          </a:p>
        </p:txBody>
      </p:sp>
      <p:cxnSp>
        <p:nvCxnSpPr>
          <p:cNvPr id="19" name="11 Conector recto"/>
          <p:cNvCxnSpPr>
            <a:cxnSpLocks noChangeShapeType="1"/>
          </p:cNvCxnSpPr>
          <p:nvPr/>
        </p:nvCxnSpPr>
        <p:spPr bwMode="auto">
          <a:xfrm flipH="1">
            <a:off x="930100" y="2125647"/>
            <a:ext cx="38235" cy="397451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54 Conector recto"/>
          <p:cNvCxnSpPr>
            <a:cxnSpLocks noChangeShapeType="1"/>
          </p:cNvCxnSpPr>
          <p:nvPr/>
        </p:nvCxnSpPr>
        <p:spPr bwMode="auto">
          <a:xfrm>
            <a:off x="938119" y="3762622"/>
            <a:ext cx="1539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ctangle 81"/>
          <p:cNvSpPr>
            <a:spLocks noChangeArrowheads="1"/>
          </p:cNvSpPr>
          <p:nvPr/>
        </p:nvSpPr>
        <p:spPr bwMode="auto">
          <a:xfrm>
            <a:off x="1060303" y="2810490"/>
            <a:ext cx="1567094" cy="59895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  <a:r>
              <a:rPr lang="es-MX" sz="1100" b="1" dirty="0">
                <a:cs typeface="Arial" panose="020B0604020202020204" pitchFamily="34" charset="0"/>
              </a:rPr>
              <a:t>de </a:t>
            </a:r>
            <a:r>
              <a:rPr lang="es-MX" sz="1100" b="1" dirty="0" smtClean="0">
                <a:cs typeface="Arial" panose="020B0604020202020204" pitchFamily="34" charset="0"/>
              </a:rPr>
              <a:t>Esgrima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24" name="Rectangle 43"/>
          <p:cNvSpPr>
            <a:spLocks noChangeArrowheads="1"/>
          </p:cNvSpPr>
          <p:nvPr/>
        </p:nvSpPr>
        <p:spPr bwMode="auto">
          <a:xfrm>
            <a:off x="1319917" y="1416460"/>
            <a:ext cx="1692956" cy="6492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Secretaria </a:t>
            </a: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/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29" name="5 Conector recto"/>
          <p:cNvCxnSpPr>
            <a:cxnSpLocks noChangeShapeType="1"/>
          </p:cNvCxnSpPr>
          <p:nvPr/>
        </p:nvCxnSpPr>
        <p:spPr bwMode="auto">
          <a:xfrm flipV="1">
            <a:off x="973111" y="2116523"/>
            <a:ext cx="7064084" cy="912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29 CuadroTexto"/>
          <p:cNvSpPr txBox="1"/>
          <p:nvPr/>
        </p:nvSpPr>
        <p:spPr>
          <a:xfrm>
            <a:off x="3206762" y="774640"/>
            <a:ext cx="25490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DESARROLLO DEPORTIVO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43"/>
          <p:cNvSpPr>
            <a:spLocks noChangeArrowheads="1"/>
          </p:cNvSpPr>
          <p:nvPr/>
        </p:nvSpPr>
        <p:spPr bwMode="auto">
          <a:xfrm>
            <a:off x="5962694" y="1408509"/>
            <a:ext cx="1638753" cy="6492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Jefe de Deporte Selectivo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4" name="Line 67"/>
          <p:cNvSpPr>
            <a:spLocks noChangeShapeType="1"/>
          </p:cNvSpPr>
          <p:nvPr/>
        </p:nvSpPr>
        <p:spPr bwMode="auto">
          <a:xfrm>
            <a:off x="968335" y="252042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45" name="Rectangle 53"/>
          <p:cNvSpPr>
            <a:spLocks noChangeArrowheads="1"/>
          </p:cNvSpPr>
          <p:nvPr/>
        </p:nvSpPr>
        <p:spPr bwMode="auto">
          <a:xfrm>
            <a:off x="1071414" y="2238045"/>
            <a:ext cx="1548295" cy="52479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Promotor B</a:t>
            </a:r>
          </a:p>
        </p:txBody>
      </p:sp>
      <p:cxnSp>
        <p:nvCxnSpPr>
          <p:cNvPr id="46" name="54 Conector recto"/>
          <p:cNvCxnSpPr>
            <a:cxnSpLocks noChangeShapeType="1"/>
          </p:cNvCxnSpPr>
          <p:nvPr/>
        </p:nvCxnSpPr>
        <p:spPr bwMode="auto">
          <a:xfrm>
            <a:off x="7877160" y="2523687"/>
            <a:ext cx="1539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Rectangle 108"/>
          <p:cNvSpPr>
            <a:spLocks noChangeArrowheads="1"/>
          </p:cNvSpPr>
          <p:nvPr/>
        </p:nvSpPr>
        <p:spPr bwMode="auto">
          <a:xfrm>
            <a:off x="6386045" y="3455952"/>
            <a:ext cx="1568108" cy="5571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</a:p>
        </p:txBody>
      </p:sp>
      <p:sp>
        <p:nvSpPr>
          <p:cNvPr id="50" name="Rectangle 108"/>
          <p:cNvSpPr>
            <a:spLocks noChangeArrowheads="1"/>
          </p:cNvSpPr>
          <p:nvPr/>
        </p:nvSpPr>
        <p:spPr bwMode="auto">
          <a:xfrm>
            <a:off x="6379957" y="4665251"/>
            <a:ext cx="1568108" cy="51740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</a:p>
        </p:txBody>
      </p:sp>
      <p:sp>
        <p:nvSpPr>
          <p:cNvPr id="52" name="Rectangle 82"/>
          <p:cNvSpPr>
            <a:spLocks noChangeArrowheads="1"/>
          </p:cNvSpPr>
          <p:nvPr/>
        </p:nvSpPr>
        <p:spPr bwMode="auto">
          <a:xfrm>
            <a:off x="4557014" y="2235154"/>
            <a:ext cx="1540310" cy="5606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  <a:r>
              <a:rPr lang="es-MX" sz="1100" b="1" dirty="0">
                <a:cs typeface="Arial" panose="020B0604020202020204" pitchFamily="34" charset="0"/>
              </a:rPr>
              <a:t> </a:t>
            </a:r>
            <a:r>
              <a:rPr lang="es-MX" sz="1100" b="1" dirty="0" smtClean="0">
                <a:cs typeface="Arial" panose="020B0604020202020204" pitchFamily="34" charset="0"/>
              </a:rPr>
              <a:t>de Béisbol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56" name="Rectangle 108"/>
          <p:cNvSpPr>
            <a:spLocks noChangeArrowheads="1"/>
          </p:cNvSpPr>
          <p:nvPr/>
        </p:nvSpPr>
        <p:spPr bwMode="auto">
          <a:xfrm>
            <a:off x="4542927" y="2885384"/>
            <a:ext cx="1571130" cy="5106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de </a:t>
            </a:r>
            <a:r>
              <a:rPr lang="es-MX" sz="1100" b="1" dirty="0" err="1" smtClean="0">
                <a:cs typeface="Arial" panose="020B0604020202020204" pitchFamily="34" charset="0"/>
              </a:rPr>
              <a:t>Handball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58" name="Rectangle 108"/>
          <p:cNvSpPr>
            <a:spLocks noChangeArrowheads="1"/>
          </p:cNvSpPr>
          <p:nvPr/>
        </p:nvSpPr>
        <p:spPr bwMode="auto">
          <a:xfrm>
            <a:off x="4533161" y="3460533"/>
            <a:ext cx="1563685" cy="5065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Patines Sobre Rueda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59" name="Rectangle 82"/>
          <p:cNvSpPr>
            <a:spLocks noChangeArrowheads="1"/>
          </p:cNvSpPr>
          <p:nvPr/>
        </p:nvSpPr>
        <p:spPr bwMode="auto">
          <a:xfrm>
            <a:off x="4550372" y="4012853"/>
            <a:ext cx="1563685" cy="55988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Tiro con Arco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60" name="Rectangle 108"/>
          <p:cNvSpPr>
            <a:spLocks noChangeArrowheads="1"/>
          </p:cNvSpPr>
          <p:nvPr/>
        </p:nvSpPr>
        <p:spPr bwMode="auto">
          <a:xfrm>
            <a:off x="4560490" y="4621139"/>
            <a:ext cx="1550546" cy="56121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  <a:r>
              <a:rPr lang="es-MX" sz="1100" b="1" dirty="0">
                <a:cs typeface="Arial" panose="020B0604020202020204" pitchFamily="34" charset="0"/>
              </a:rPr>
              <a:t> </a:t>
            </a:r>
            <a:r>
              <a:rPr lang="es-MX" sz="1100" b="1" dirty="0" smtClean="0">
                <a:cs typeface="Arial" panose="020B0604020202020204" pitchFamily="34" charset="0"/>
              </a:rPr>
              <a:t>de Box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61" name="Rectangle 108"/>
          <p:cNvSpPr>
            <a:spLocks noChangeArrowheads="1"/>
          </p:cNvSpPr>
          <p:nvPr/>
        </p:nvSpPr>
        <p:spPr bwMode="auto">
          <a:xfrm>
            <a:off x="4560490" y="5239041"/>
            <a:ext cx="1557051" cy="5543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</a:p>
        </p:txBody>
      </p:sp>
      <p:sp>
        <p:nvSpPr>
          <p:cNvPr id="62" name="Rectangle 108"/>
          <p:cNvSpPr>
            <a:spLocks noChangeArrowheads="1"/>
          </p:cNvSpPr>
          <p:nvPr/>
        </p:nvSpPr>
        <p:spPr bwMode="auto">
          <a:xfrm>
            <a:off x="4560490" y="5865926"/>
            <a:ext cx="1546718" cy="5612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74" name="Rectangle 108"/>
          <p:cNvSpPr>
            <a:spLocks noChangeArrowheads="1"/>
          </p:cNvSpPr>
          <p:nvPr/>
        </p:nvSpPr>
        <p:spPr bwMode="auto">
          <a:xfrm>
            <a:off x="6379957" y="2208844"/>
            <a:ext cx="1557658" cy="57883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</a:p>
        </p:txBody>
      </p:sp>
      <p:sp>
        <p:nvSpPr>
          <p:cNvPr id="69" name="Rectangle 82"/>
          <p:cNvSpPr>
            <a:spLocks noChangeArrowheads="1"/>
          </p:cNvSpPr>
          <p:nvPr/>
        </p:nvSpPr>
        <p:spPr bwMode="auto">
          <a:xfrm>
            <a:off x="1063683" y="3469837"/>
            <a:ext cx="1548998" cy="57204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</a:p>
        </p:txBody>
      </p:sp>
      <p:sp>
        <p:nvSpPr>
          <p:cNvPr id="70" name="Rectangle 250"/>
          <p:cNvSpPr>
            <a:spLocks noChangeArrowheads="1"/>
          </p:cNvSpPr>
          <p:nvPr/>
        </p:nvSpPr>
        <p:spPr bwMode="auto">
          <a:xfrm>
            <a:off x="1052588" y="4088090"/>
            <a:ext cx="1560093" cy="51761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Maestro </a:t>
            </a:r>
            <a:r>
              <a:rPr lang="es-MX" sz="1100" b="1" dirty="0">
                <a:cs typeface="Arial" panose="020B0604020202020204" pitchFamily="34" charset="0"/>
              </a:rPr>
              <a:t>(O)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73" name="Rectangle 16"/>
          <p:cNvSpPr>
            <a:spLocks noChangeArrowheads="1"/>
          </p:cNvSpPr>
          <p:nvPr/>
        </p:nvSpPr>
        <p:spPr bwMode="auto">
          <a:xfrm>
            <a:off x="1046041" y="4646762"/>
            <a:ext cx="1566640" cy="52661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Maestro </a:t>
            </a:r>
            <a:r>
              <a:rPr lang="es-MX" sz="1100" b="1" dirty="0" smtClean="0"/>
              <a:t>Gimnasia </a:t>
            </a:r>
          </a:p>
        </p:txBody>
      </p:sp>
      <p:sp>
        <p:nvSpPr>
          <p:cNvPr id="75" name="Rectangle 19"/>
          <p:cNvSpPr>
            <a:spLocks noChangeArrowheads="1"/>
          </p:cNvSpPr>
          <p:nvPr/>
        </p:nvSpPr>
        <p:spPr bwMode="auto">
          <a:xfrm>
            <a:off x="1044400" y="5215243"/>
            <a:ext cx="1560412" cy="57816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Maestro  Basquetbol </a:t>
            </a:r>
            <a:endParaRPr lang="es-MX" sz="1100" b="1" dirty="0"/>
          </a:p>
        </p:txBody>
      </p:sp>
      <p:cxnSp>
        <p:nvCxnSpPr>
          <p:cNvPr id="82" name="43 Conector recto"/>
          <p:cNvCxnSpPr>
            <a:cxnSpLocks noChangeShapeType="1"/>
          </p:cNvCxnSpPr>
          <p:nvPr/>
        </p:nvCxnSpPr>
        <p:spPr bwMode="auto">
          <a:xfrm>
            <a:off x="2723207" y="2128028"/>
            <a:ext cx="4591" cy="405984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3" name="Rectangle 9"/>
          <p:cNvSpPr>
            <a:spLocks noChangeArrowheads="1"/>
          </p:cNvSpPr>
          <p:nvPr/>
        </p:nvSpPr>
        <p:spPr bwMode="auto">
          <a:xfrm>
            <a:off x="1037350" y="5847471"/>
            <a:ext cx="1567482" cy="58645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Instructor  </a:t>
            </a:r>
          </a:p>
        </p:txBody>
      </p:sp>
      <p:sp>
        <p:nvSpPr>
          <p:cNvPr id="84" name="Rectangle 12"/>
          <p:cNvSpPr>
            <a:spLocks noChangeArrowheads="1"/>
          </p:cNvSpPr>
          <p:nvPr/>
        </p:nvSpPr>
        <p:spPr bwMode="auto">
          <a:xfrm>
            <a:off x="2842034" y="2227029"/>
            <a:ext cx="1560412" cy="5991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Promotor </a:t>
            </a:r>
          </a:p>
        </p:txBody>
      </p:sp>
      <p:cxnSp>
        <p:nvCxnSpPr>
          <p:cNvPr id="88" name="41 Conector recto"/>
          <p:cNvCxnSpPr>
            <a:cxnSpLocks noChangeShapeType="1"/>
          </p:cNvCxnSpPr>
          <p:nvPr/>
        </p:nvCxnSpPr>
        <p:spPr bwMode="auto">
          <a:xfrm>
            <a:off x="6230359" y="2116523"/>
            <a:ext cx="11272" cy="400146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1" name="54 Conector recto"/>
          <p:cNvCxnSpPr>
            <a:cxnSpLocks noChangeShapeType="1"/>
          </p:cNvCxnSpPr>
          <p:nvPr/>
        </p:nvCxnSpPr>
        <p:spPr bwMode="auto">
          <a:xfrm>
            <a:off x="6073471" y="2506625"/>
            <a:ext cx="1539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" name="Rectangle 83"/>
          <p:cNvSpPr>
            <a:spLocks noChangeArrowheads="1"/>
          </p:cNvSpPr>
          <p:nvPr/>
        </p:nvSpPr>
        <p:spPr bwMode="auto">
          <a:xfrm>
            <a:off x="2854890" y="4654325"/>
            <a:ext cx="1554397" cy="53602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 </a:t>
            </a:r>
            <a:r>
              <a:rPr lang="es-MX" altLang="es-MX" sz="110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Voleibol </a:t>
            </a:r>
            <a:endParaRPr lang="es-MX" altLang="es-MX" sz="110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94" name="Rectangle 203"/>
          <p:cNvSpPr>
            <a:spLocks noChangeArrowheads="1"/>
          </p:cNvSpPr>
          <p:nvPr/>
        </p:nvSpPr>
        <p:spPr bwMode="auto">
          <a:xfrm>
            <a:off x="2847008" y="5238510"/>
            <a:ext cx="1555596" cy="59054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Promotor  </a:t>
            </a:r>
            <a:r>
              <a:rPr lang="es-MX" sz="1100" b="1" dirty="0" smtClean="0"/>
              <a:t>A </a:t>
            </a:r>
          </a:p>
        </p:txBody>
      </p:sp>
      <p:sp>
        <p:nvSpPr>
          <p:cNvPr id="95" name="Rectangle 82"/>
          <p:cNvSpPr>
            <a:spLocks noChangeArrowheads="1"/>
          </p:cNvSpPr>
          <p:nvPr/>
        </p:nvSpPr>
        <p:spPr bwMode="auto">
          <a:xfrm>
            <a:off x="2850522" y="5878720"/>
            <a:ext cx="1555596" cy="57204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de Halterofilia </a:t>
            </a:r>
          </a:p>
        </p:txBody>
      </p:sp>
      <p:sp>
        <p:nvSpPr>
          <p:cNvPr id="102" name="Rectangle 73"/>
          <p:cNvSpPr>
            <a:spLocks noChangeArrowheads="1"/>
          </p:cNvSpPr>
          <p:nvPr/>
        </p:nvSpPr>
        <p:spPr bwMode="auto">
          <a:xfrm>
            <a:off x="6378639" y="4062805"/>
            <a:ext cx="1577623" cy="5543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Instructor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04" name="Rectangle 108"/>
          <p:cNvSpPr>
            <a:spLocks noChangeArrowheads="1"/>
          </p:cNvSpPr>
          <p:nvPr/>
        </p:nvSpPr>
        <p:spPr bwMode="auto">
          <a:xfrm>
            <a:off x="6374732" y="5237650"/>
            <a:ext cx="1568108" cy="55576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 de Atletismo</a:t>
            </a:r>
          </a:p>
        </p:txBody>
      </p:sp>
      <p:cxnSp>
        <p:nvCxnSpPr>
          <p:cNvPr id="96" name="64 Conector recto"/>
          <p:cNvCxnSpPr>
            <a:cxnSpLocks noChangeShapeType="1"/>
          </p:cNvCxnSpPr>
          <p:nvPr/>
        </p:nvCxnSpPr>
        <p:spPr bwMode="auto">
          <a:xfrm>
            <a:off x="931431" y="5478650"/>
            <a:ext cx="1143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1" name="64 Conector recto"/>
          <p:cNvCxnSpPr>
            <a:cxnSpLocks noChangeShapeType="1"/>
          </p:cNvCxnSpPr>
          <p:nvPr/>
        </p:nvCxnSpPr>
        <p:spPr bwMode="auto">
          <a:xfrm>
            <a:off x="932762" y="6100159"/>
            <a:ext cx="1143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54 Conector recto"/>
          <p:cNvCxnSpPr>
            <a:cxnSpLocks noChangeShapeType="1"/>
          </p:cNvCxnSpPr>
          <p:nvPr/>
        </p:nvCxnSpPr>
        <p:spPr bwMode="auto">
          <a:xfrm>
            <a:off x="7894795" y="6148194"/>
            <a:ext cx="1539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1" name="Rectangle 108"/>
          <p:cNvSpPr>
            <a:spLocks noChangeArrowheads="1"/>
          </p:cNvSpPr>
          <p:nvPr/>
        </p:nvSpPr>
        <p:spPr bwMode="auto">
          <a:xfrm>
            <a:off x="6379957" y="5865926"/>
            <a:ext cx="1568108" cy="55576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 de Esgrima</a:t>
            </a:r>
          </a:p>
        </p:txBody>
      </p:sp>
    </p:spTree>
    <p:extLst>
      <p:ext uri="{BB962C8B-B14F-4D97-AF65-F5344CB8AC3E}">
        <p14:creationId xmlns:p14="http://schemas.microsoft.com/office/powerpoint/2010/main" val="195018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7" name="6 Conector recto"/>
          <p:cNvCxnSpPr>
            <a:cxnSpLocks noChangeShapeType="1"/>
          </p:cNvCxnSpPr>
          <p:nvPr/>
        </p:nvCxnSpPr>
        <p:spPr bwMode="auto">
          <a:xfrm flipH="1">
            <a:off x="4530357" y="2774483"/>
            <a:ext cx="266" cy="83087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54 Conector recto"/>
          <p:cNvCxnSpPr>
            <a:cxnSpLocks noChangeShapeType="1"/>
          </p:cNvCxnSpPr>
          <p:nvPr/>
        </p:nvCxnSpPr>
        <p:spPr bwMode="auto">
          <a:xfrm>
            <a:off x="3478183" y="3619687"/>
            <a:ext cx="0" cy="21113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469177" y="2595614"/>
            <a:ext cx="2122893" cy="77967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Jefe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12" name="3 Conector recto"/>
          <p:cNvCxnSpPr>
            <a:cxnSpLocks noChangeShapeType="1"/>
          </p:cNvCxnSpPr>
          <p:nvPr/>
        </p:nvCxnSpPr>
        <p:spPr bwMode="auto">
          <a:xfrm>
            <a:off x="3486134" y="3615164"/>
            <a:ext cx="2196069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Rectangle 203"/>
          <p:cNvSpPr>
            <a:spLocks noChangeArrowheads="1"/>
          </p:cNvSpPr>
          <p:nvPr/>
        </p:nvSpPr>
        <p:spPr bwMode="auto">
          <a:xfrm>
            <a:off x="4761846" y="3827888"/>
            <a:ext cx="1840714" cy="73194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</a:p>
        </p:txBody>
      </p:sp>
      <p:cxnSp>
        <p:nvCxnSpPr>
          <p:cNvPr id="14" name="54 Conector recto"/>
          <p:cNvCxnSpPr>
            <a:cxnSpLocks noChangeShapeType="1"/>
          </p:cNvCxnSpPr>
          <p:nvPr/>
        </p:nvCxnSpPr>
        <p:spPr bwMode="auto">
          <a:xfrm>
            <a:off x="5685439" y="3597408"/>
            <a:ext cx="0" cy="20079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200"/>
          <p:cNvSpPr>
            <a:spLocks noChangeArrowheads="1"/>
          </p:cNvSpPr>
          <p:nvPr/>
        </p:nvSpPr>
        <p:spPr bwMode="auto">
          <a:xfrm>
            <a:off x="2531398" y="3817570"/>
            <a:ext cx="1840714" cy="74226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Promotor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3630310" y="841489"/>
            <a:ext cx="16698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CULTURA FISICA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49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Line 45"/>
          <p:cNvSpPr>
            <a:spLocks noChangeShapeType="1"/>
          </p:cNvSpPr>
          <p:nvPr/>
        </p:nvSpPr>
        <p:spPr bwMode="auto">
          <a:xfrm>
            <a:off x="3309728" y="3545761"/>
            <a:ext cx="1905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43" name="Line 82"/>
          <p:cNvSpPr>
            <a:spLocks noChangeShapeType="1"/>
          </p:cNvSpPr>
          <p:nvPr/>
        </p:nvSpPr>
        <p:spPr bwMode="auto">
          <a:xfrm flipV="1">
            <a:off x="1171365" y="4270539"/>
            <a:ext cx="2730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7278478" y="414072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cxnSp>
        <p:nvCxnSpPr>
          <p:cNvPr id="8" name="9 Conector recto"/>
          <p:cNvCxnSpPr>
            <a:cxnSpLocks noChangeShapeType="1"/>
            <a:stCxn id="36" idx="0"/>
          </p:cNvCxnSpPr>
          <p:nvPr/>
        </p:nvCxnSpPr>
        <p:spPr bwMode="auto">
          <a:xfrm flipH="1">
            <a:off x="4363741" y="1927680"/>
            <a:ext cx="7736" cy="105733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Line 6"/>
          <p:cNvSpPr>
            <a:spLocks noChangeShapeType="1"/>
          </p:cNvSpPr>
          <p:nvPr/>
        </p:nvSpPr>
        <p:spPr bwMode="auto">
          <a:xfrm>
            <a:off x="7280065" y="348184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1171365" y="3515678"/>
            <a:ext cx="3508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1357103" y="3190710"/>
            <a:ext cx="1833563" cy="6540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Promotor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Deportivo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3458870" y="3196463"/>
            <a:ext cx="1815762" cy="6500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Promotor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Deportivo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5" name="Line 40"/>
          <p:cNvSpPr>
            <a:spLocks noChangeShapeType="1"/>
          </p:cNvSpPr>
          <p:nvPr/>
        </p:nvSpPr>
        <p:spPr bwMode="auto">
          <a:xfrm>
            <a:off x="1158665" y="2992962"/>
            <a:ext cx="6364289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26" name="Line 42"/>
          <p:cNvSpPr>
            <a:spLocks noChangeShapeType="1"/>
          </p:cNvSpPr>
          <p:nvPr/>
        </p:nvSpPr>
        <p:spPr bwMode="auto">
          <a:xfrm flipH="1">
            <a:off x="7508000" y="3010427"/>
            <a:ext cx="14954" cy="113029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28" name="Line 45"/>
          <p:cNvSpPr>
            <a:spLocks noChangeShapeType="1"/>
          </p:cNvSpPr>
          <p:nvPr/>
        </p:nvSpPr>
        <p:spPr bwMode="auto">
          <a:xfrm>
            <a:off x="1167219" y="4983989"/>
            <a:ext cx="187241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29" name="Line 62"/>
          <p:cNvSpPr>
            <a:spLocks noChangeShapeType="1"/>
          </p:cNvSpPr>
          <p:nvPr/>
        </p:nvSpPr>
        <p:spPr bwMode="auto">
          <a:xfrm>
            <a:off x="1158666" y="2992964"/>
            <a:ext cx="0" cy="19910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36" name="Rectangle 444"/>
          <p:cNvSpPr>
            <a:spLocks noChangeArrowheads="1"/>
          </p:cNvSpPr>
          <p:nvPr/>
        </p:nvSpPr>
        <p:spPr bwMode="auto">
          <a:xfrm>
            <a:off x="3403129" y="1927680"/>
            <a:ext cx="1936695" cy="84282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Jefe 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38" name="5 Conector recto"/>
          <p:cNvCxnSpPr>
            <a:cxnSpLocks noChangeShapeType="1"/>
            <a:endCxn id="48" idx="0"/>
          </p:cNvCxnSpPr>
          <p:nvPr/>
        </p:nvCxnSpPr>
        <p:spPr bwMode="auto">
          <a:xfrm flipH="1">
            <a:off x="3266423" y="2989788"/>
            <a:ext cx="36956" cy="200428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38 CuadroTexto"/>
          <p:cNvSpPr txBox="1"/>
          <p:nvPr/>
        </p:nvSpPr>
        <p:spPr>
          <a:xfrm>
            <a:off x="3263118" y="838933"/>
            <a:ext cx="2201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DEPORTE CIUDADANO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1357103" y="3925900"/>
            <a:ext cx="1802361" cy="64111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Promotor </a:t>
            </a:r>
            <a:r>
              <a:rPr lang="es-MX" sz="1100" b="1" dirty="0" smtClean="0">
                <a:latin typeface="+mn-lt"/>
              </a:rPr>
              <a:t>Deportivo</a:t>
            </a:r>
            <a:endParaRPr lang="es-MX" sz="1100" b="1" dirty="0">
              <a:latin typeface="+mn-lt"/>
            </a:endParaRPr>
          </a:p>
        </p:txBody>
      </p:sp>
      <p:sp>
        <p:nvSpPr>
          <p:cNvPr id="33" name="Rectangle 26"/>
          <p:cNvSpPr>
            <a:spLocks noChangeArrowheads="1"/>
          </p:cNvSpPr>
          <p:nvPr/>
        </p:nvSpPr>
        <p:spPr bwMode="auto">
          <a:xfrm>
            <a:off x="3456923" y="4644549"/>
            <a:ext cx="1813635" cy="67807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Promotor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 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Rectangle 417"/>
          <p:cNvSpPr>
            <a:spLocks noChangeArrowheads="1"/>
          </p:cNvSpPr>
          <p:nvPr/>
        </p:nvSpPr>
        <p:spPr bwMode="auto">
          <a:xfrm>
            <a:off x="5528773" y="3896151"/>
            <a:ext cx="1819275" cy="6500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Promotor </a:t>
            </a:r>
          </a:p>
        </p:txBody>
      </p:sp>
      <p:sp>
        <p:nvSpPr>
          <p:cNvPr id="42" name="Rectangle 217"/>
          <p:cNvSpPr>
            <a:spLocks noChangeArrowheads="1"/>
          </p:cNvSpPr>
          <p:nvPr/>
        </p:nvSpPr>
        <p:spPr bwMode="auto">
          <a:xfrm>
            <a:off x="1366629" y="4644550"/>
            <a:ext cx="1792835" cy="67807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Promotor </a:t>
            </a:r>
            <a:r>
              <a:rPr lang="es-MX" sz="1100" b="1" dirty="0" smtClean="0">
                <a:cs typeface="Arial" panose="020B0604020202020204" pitchFamily="34" charset="0"/>
              </a:rPr>
              <a:t>Deportivo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41" name="Rectangle 203"/>
          <p:cNvSpPr>
            <a:spLocks noChangeArrowheads="1"/>
          </p:cNvSpPr>
          <p:nvPr/>
        </p:nvSpPr>
        <p:spPr bwMode="auto">
          <a:xfrm>
            <a:off x="5528773" y="3181509"/>
            <a:ext cx="1819275" cy="6622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Promotor </a:t>
            </a:r>
          </a:p>
        </p:txBody>
      </p:sp>
      <p:sp>
        <p:nvSpPr>
          <p:cNvPr id="44" name="Rectangle 1153"/>
          <p:cNvSpPr>
            <a:spLocks noChangeArrowheads="1"/>
          </p:cNvSpPr>
          <p:nvPr/>
        </p:nvSpPr>
        <p:spPr bwMode="auto">
          <a:xfrm>
            <a:off x="3456923" y="3921970"/>
            <a:ext cx="1813635" cy="6450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Promotor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47" name="Line 45"/>
          <p:cNvSpPr>
            <a:spLocks noChangeShapeType="1"/>
          </p:cNvSpPr>
          <p:nvPr/>
        </p:nvSpPr>
        <p:spPr bwMode="auto">
          <a:xfrm>
            <a:off x="3271628" y="4246455"/>
            <a:ext cx="1905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48" name="Line 45"/>
          <p:cNvSpPr>
            <a:spLocks noChangeShapeType="1"/>
          </p:cNvSpPr>
          <p:nvPr/>
        </p:nvSpPr>
        <p:spPr bwMode="auto">
          <a:xfrm>
            <a:off x="3266423" y="4994070"/>
            <a:ext cx="1905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</p:spTree>
    <p:extLst>
      <p:ext uri="{BB962C8B-B14F-4D97-AF65-F5344CB8AC3E}">
        <p14:creationId xmlns:p14="http://schemas.microsoft.com/office/powerpoint/2010/main" val="21402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71 Conector recto"/>
          <p:cNvCxnSpPr>
            <a:cxnSpLocks noChangeShapeType="1"/>
          </p:cNvCxnSpPr>
          <p:nvPr/>
        </p:nvCxnSpPr>
        <p:spPr bwMode="auto">
          <a:xfrm>
            <a:off x="7265710" y="4029864"/>
            <a:ext cx="2174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3 Conector recto"/>
          <p:cNvCxnSpPr>
            <a:cxnSpLocks noChangeShapeType="1"/>
          </p:cNvCxnSpPr>
          <p:nvPr/>
        </p:nvCxnSpPr>
        <p:spPr bwMode="auto">
          <a:xfrm>
            <a:off x="1559796" y="2850101"/>
            <a:ext cx="7522" cy="266056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8 Conector recto"/>
          <p:cNvCxnSpPr>
            <a:cxnSpLocks noChangeShapeType="1"/>
          </p:cNvCxnSpPr>
          <p:nvPr/>
        </p:nvCxnSpPr>
        <p:spPr bwMode="auto">
          <a:xfrm>
            <a:off x="1559795" y="3359688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55 Conector recto"/>
          <p:cNvCxnSpPr>
            <a:cxnSpLocks noChangeShapeType="1"/>
          </p:cNvCxnSpPr>
          <p:nvPr/>
        </p:nvCxnSpPr>
        <p:spPr bwMode="auto">
          <a:xfrm>
            <a:off x="1569320" y="4037551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60 Conector recto"/>
          <p:cNvCxnSpPr>
            <a:cxnSpLocks noChangeShapeType="1"/>
          </p:cNvCxnSpPr>
          <p:nvPr/>
        </p:nvCxnSpPr>
        <p:spPr bwMode="auto">
          <a:xfrm>
            <a:off x="1559795" y="4769998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69 Conector recto"/>
          <p:cNvCxnSpPr>
            <a:cxnSpLocks noChangeShapeType="1"/>
          </p:cNvCxnSpPr>
          <p:nvPr/>
        </p:nvCxnSpPr>
        <p:spPr bwMode="auto">
          <a:xfrm>
            <a:off x="3529410" y="4753764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72 Conector recto"/>
          <p:cNvCxnSpPr>
            <a:cxnSpLocks noChangeShapeType="1"/>
          </p:cNvCxnSpPr>
          <p:nvPr/>
        </p:nvCxnSpPr>
        <p:spPr bwMode="auto">
          <a:xfrm>
            <a:off x="3548915" y="5567792"/>
            <a:ext cx="19526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74 Conector recto"/>
          <p:cNvCxnSpPr>
            <a:cxnSpLocks noChangeShapeType="1"/>
          </p:cNvCxnSpPr>
          <p:nvPr/>
        </p:nvCxnSpPr>
        <p:spPr bwMode="auto">
          <a:xfrm>
            <a:off x="1567318" y="5510670"/>
            <a:ext cx="19526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74 Conector recto"/>
          <p:cNvCxnSpPr>
            <a:cxnSpLocks noChangeShapeType="1"/>
          </p:cNvCxnSpPr>
          <p:nvPr/>
        </p:nvCxnSpPr>
        <p:spPr bwMode="auto">
          <a:xfrm>
            <a:off x="3526235" y="4010814"/>
            <a:ext cx="1952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10 Conector recto"/>
          <p:cNvCxnSpPr>
            <a:cxnSpLocks noChangeShapeType="1"/>
          </p:cNvCxnSpPr>
          <p:nvPr/>
        </p:nvCxnSpPr>
        <p:spPr bwMode="auto">
          <a:xfrm>
            <a:off x="3530997" y="2850101"/>
            <a:ext cx="0" cy="271182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7 Conector recto"/>
          <p:cNvCxnSpPr>
            <a:cxnSpLocks noChangeShapeType="1"/>
          </p:cNvCxnSpPr>
          <p:nvPr/>
        </p:nvCxnSpPr>
        <p:spPr bwMode="auto">
          <a:xfrm>
            <a:off x="7224435" y="4839875"/>
            <a:ext cx="2667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5 Conector recto"/>
          <p:cNvCxnSpPr>
            <a:cxnSpLocks noChangeShapeType="1"/>
          </p:cNvCxnSpPr>
          <p:nvPr/>
        </p:nvCxnSpPr>
        <p:spPr bwMode="auto">
          <a:xfrm>
            <a:off x="7473672" y="2883438"/>
            <a:ext cx="17463" cy="264152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71 Conector recto"/>
          <p:cNvCxnSpPr>
            <a:cxnSpLocks noChangeShapeType="1"/>
          </p:cNvCxnSpPr>
          <p:nvPr/>
        </p:nvCxnSpPr>
        <p:spPr bwMode="auto">
          <a:xfrm>
            <a:off x="7241230" y="3286434"/>
            <a:ext cx="2174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5 Conector recto"/>
          <p:cNvCxnSpPr>
            <a:cxnSpLocks noChangeShapeType="1"/>
          </p:cNvCxnSpPr>
          <p:nvPr/>
        </p:nvCxnSpPr>
        <p:spPr bwMode="auto">
          <a:xfrm>
            <a:off x="2937468" y="2603080"/>
            <a:ext cx="284494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81 Conector recto"/>
          <p:cNvCxnSpPr>
            <a:cxnSpLocks noChangeShapeType="1"/>
          </p:cNvCxnSpPr>
          <p:nvPr/>
        </p:nvCxnSpPr>
        <p:spPr bwMode="auto">
          <a:xfrm>
            <a:off x="7245732" y="5523269"/>
            <a:ext cx="236753" cy="168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218"/>
          <p:cNvSpPr>
            <a:spLocks noChangeShapeType="1"/>
          </p:cNvSpPr>
          <p:nvPr/>
        </p:nvSpPr>
        <p:spPr bwMode="auto">
          <a:xfrm flipH="1">
            <a:off x="4516383" y="1860597"/>
            <a:ext cx="20637" cy="100061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6" name="Rectangle 150"/>
          <p:cNvSpPr>
            <a:spLocks noChangeArrowheads="1"/>
          </p:cNvSpPr>
          <p:nvPr/>
        </p:nvSpPr>
        <p:spPr bwMode="auto">
          <a:xfrm>
            <a:off x="5662099" y="2932422"/>
            <a:ext cx="1689783" cy="685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</a:p>
          <a:p>
            <a:pPr algn="ctr">
              <a:lnSpc>
                <a:spcPct val="80000"/>
              </a:lnSpc>
            </a:pP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7" name="Rectangle 152"/>
          <p:cNvSpPr>
            <a:spLocks noChangeArrowheads="1"/>
          </p:cNvSpPr>
          <p:nvPr/>
        </p:nvSpPr>
        <p:spPr bwMode="auto">
          <a:xfrm>
            <a:off x="1705351" y="5183645"/>
            <a:ext cx="1668108" cy="6746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8" name="Rectangle 168"/>
          <p:cNvSpPr>
            <a:spLocks noChangeArrowheads="1"/>
          </p:cNvSpPr>
          <p:nvPr/>
        </p:nvSpPr>
        <p:spPr bwMode="auto">
          <a:xfrm>
            <a:off x="1708925" y="3715288"/>
            <a:ext cx="1680409" cy="64672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9" name="Rectangle 169"/>
          <p:cNvSpPr>
            <a:spLocks noChangeArrowheads="1"/>
          </p:cNvSpPr>
          <p:nvPr/>
        </p:nvSpPr>
        <p:spPr bwMode="auto">
          <a:xfrm>
            <a:off x="1693050" y="4425511"/>
            <a:ext cx="1680409" cy="685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Auxiliar de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 </a:t>
            </a:r>
          </a:p>
        </p:txBody>
      </p:sp>
      <p:sp>
        <p:nvSpPr>
          <p:cNvPr id="20" name="Line 182"/>
          <p:cNvSpPr>
            <a:spLocks noChangeShapeType="1"/>
          </p:cNvSpPr>
          <p:nvPr/>
        </p:nvSpPr>
        <p:spPr bwMode="auto">
          <a:xfrm>
            <a:off x="1569320" y="2853277"/>
            <a:ext cx="590435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3678555" y="4429913"/>
            <a:ext cx="1701232" cy="68139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Mayordomo </a:t>
            </a:r>
          </a:p>
        </p:txBody>
      </p:sp>
      <p:sp>
        <p:nvSpPr>
          <p:cNvPr id="28" name="Rectangle 40"/>
          <p:cNvSpPr>
            <a:spLocks noChangeArrowheads="1"/>
          </p:cNvSpPr>
          <p:nvPr/>
        </p:nvSpPr>
        <p:spPr bwMode="auto">
          <a:xfrm>
            <a:off x="3678554" y="3691727"/>
            <a:ext cx="1705685" cy="6762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Jardinero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9" name="Rectangle 41"/>
          <p:cNvSpPr>
            <a:spLocks noChangeArrowheads="1"/>
          </p:cNvSpPr>
          <p:nvPr/>
        </p:nvSpPr>
        <p:spPr bwMode="auto">
          <a:xfrm>
            <a:off x="1700989" y="2964742"/>
            <a:ext cx="1686214" cy="68545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Mayordomo </a:t>
            </a:r>
          </a:p>
        </p:txBody>
      </p:sp>
      <p:sp>
        <p:nvSpPr>
          <p:cNvPr id="37" name="Rectangle 64"/>
          <p:cNvSpPr>
            <a:spLocks noChangeArrowheads="1"/>
          </p:cNvSpPr>
          <p:nvPr/>
        </p:nvSpPr>
        <p:spPr bwMode="auto">
          <a:xfrm>
            <a:off x="5681919" y="4454344"/>
            <a:ext cx="1652960" cy="63976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</a:p>
        </p:txBody>
      </p:sp>
      <p:sp>
        <p:nvSpPr>
          <p:cNvPr id="39" name="Rectangle 64"/>
          <p:cNvSpPr>
            <a:spLocks noChangeArrowheads="1"/>
          </p:cNvSpPr>
          <p:nvPr/>
        </p:nvSpPr>
        <p:spPr bwMode="auto">
          <a:xfrm>
            <a:off x="5671957" y="3694651"/>
            <a:ext cx="1670065" cy="6858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Oficial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0" name="Rectangle 112"/>
          <p:cNvSpPr>
            <a:spLocks noChangeArrowheads="1"/>
          </p:cNvSpPr>
          <p:nvPr/>
        </p:nvSpPr>
        <p:spPr bwMode="auto">
          <a:xfrm>
            <a:off x="1204858" y="2134273"/>
            <a:ext cx="1741488" cy="6556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Secretaria  / 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B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1" name="Rectangle 64"/>
          <p:cNvSpPr>
            <a:spLocks noChangeArrowheads="1"/>
          </p:cNvSpPr>
          <p:nvPr/>
        </p:nvSpPr>
        <p:spPr bwMode="auto">
          <a:xfrm>
            <a:off x="5691779" y="5171296"/>
            <a:ext cx="1660103" cy="6746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Ayudante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57" name="56 CuadroTexto"/>
          <p:cNvSpPr txBox="1"/>
          <p:nvPr/>
        </p:nvSpPr>
        <p:spPr>
          <a:xfrm>
            <a:off x="2686441" y="816870"/>
            <a:ext cx="36765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INFRAESTRUCTURA Y MANTENIMIENTO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444"/>
          <p:cNvSpPr>
            <a:spLocks noChangeArrowheads="1"/>
          </p:cNvSpPr>
          <p:nvPr/>
        </p:nvSpPr>
        <p:spPr bwMode="auto">
          <a:xfrm>
            <a:off x="5782415" y="2075980"/>
            <a:ext cx="1858790" cy="71393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 </a:t>
            </a:r>
          </a:p>
        </p:txBody>
      </p:sp>
      <p:sp>
        <p:nvSpPr>
          <p:cNvPr id="64" name="Line 432"/>
          <p:cNvSpPr>
            <a:spLocks noChangeShapeType="1"/>
          </p:cNvSpPr>
          <p:nvPr/>
        </p:nvSpPr>
        <p:spPr bwMode="auto">
          <a:xfrm>
            <a:off x="3533278" y="3286434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65" name="Rectangle 246"/>
          <p:cNvSpPr>
            <a:spLocks noChangeArrowheads="1"/>
          </p:cNvSpPr>
          <p:nvPr/>
        </p:nvSpPr>
        <p:spPr bwMode="auto">
          <a:xfrm>
            <a:off x="3661996" y="2954647"/>
            <a:ext cx="1717792" cy="6635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Chofer </a:t>
            </a:r>
          </a:p>
        </p:txBody>
      </p:sp>
      <p:sp>
        <p:nvSpPr>
          <p:cNvPr id="52" name="Rectangle 26"/>
          <p:cNvSpPr>
            <a:spLocks noChangeArrowheads="1"/>
          </p:cNvSpPr>
          <p:nvPr/>
        </p:nvSpPr>
        <p:spPr bwMode="auto">
          <a:xfrm>
            <a:off x="3672088" y="5173327"/>
            <a:ext cx="1707699" cy="68500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Intendente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Rectangle 471"/>
          <p:cNvSpPr>
            <a:spLocks noChangeArrowheads="1"/>
          </p:cNvSpPr>
          <p:nvPr/>
        </p:nvSpPr>
        <p:spPr bwMode="auto">
          <a:xfrm>
            <a:off x="3434020" y="1532720"/>
            <a:ext cx="2171642" cy="8588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Coordinador de Planeación</a:t>
            </a:r>
            <a:endParaRPr lang="es-MX" sz="11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  <a:endParaRPr lang="es-MX" sz="1100" b="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3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5 Conector recto"/>
          <p:cNvCxnSpPr>
            <a:cxnSpLocks noChangeShapeType="1"/>
          </p:cNvCxnSpPr>
          <p:nvPr/>
        </p:nvCxnSpPr>
        <p:spPr bwMode="auto">
          <a:xfrm>
            <a:off x="2447841" y="1923946"/>
            <a:ext cx="209834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4537510" y="1155847"/>
            <a:ext cx="17098" cy="7680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3686784" y="785794"/>
            <a:ext cx="16551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AREA ACUATICA</a:t>
            </a:r>
          </a:p>
        </p:txBody>
      </p:sp>
      <p:sp>
        <p:nvSpPr>
          <p:cNvPr id="17" name="Rectangle 375"/>
          <p:cNvSpPr>
            <a:spLocks noChangeArrowheads="1"/>
          </p:cNvSpPr>
          <p:nvPr/>
        </p:nvSpPr>
        <p:spPr bwMode="auto">
          <a:xfrm>
            <a:off x="3478836" y="1116415"/>
            <a:ext cx="2161165" cy="71227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Jefe de Área Acuática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31" name="Rectangle 33"/>
          <p:cNvSpPr>
            <a:spLocks noChangeArrowheads="1"/>
          </p:cNvSpPr>
          <p:nvPr/>
        </p:nvSpPr>
        <p:spPr bwMode="auto">
          <a:xfrm>
            <a:off x="503375" y="2751302"/>
            <a:ext cx="1532149" cy="59892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Auxiliar  </a:t>
            </a:r>
            <a:endParaRPr lang="es-MX" sz="1100" b="1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Administrativo </a:t>
            </a:r>
          </a:p>
        </p:txBody>
      </p:sp>
      <p:sp>
        <p:nvSpPr>
          <p:cNvPr id="32" name="Rectangle 33"/>
          <p:cNvSpPr>
            <a:spLocks noChangeArrowheads="1"/>
          </p:cNvSpPr>
          <p:nvPr/>
        </p:nvSpPr>
        <p:spPr bwMode="auto">
          <a:xfrm>
            <a:off x="503376" y="3393060"/>
            <a:ext cx="1532149" cy="62489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Promotor </a:t>
            </a:r>
            <a:endParaRPr lang="es-MX" sz="1100" b="1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b="0" dirty="0"/>
          </a:p>
        </p:txBody>
      </p:sp>
      <p:sp>
        <p:nvSpPr>
          <p:cNvPr id="33" name="Rectangle 38"/>
          <p:cNvSpPr>
            <a:spLocks noChangeArrowheads="1"/>
          </p:cNvSpPr>
          <p:nvPr/>
        </p:nvSpPr>
        <p:spPr bwMode="auto">
          <a:xfrm>
            <a:off x="1710434" y="1494630"/>
            <a:ext cx="1474815" cy="6604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Secretaria </a:t>
            </a:r>
            <a:r>
              <a:rPr lang="es-MX" sz="1100" b="1" dirty="0">
                <a:latin typeface="+mn-lt"/>
              </a:rPr>
              <a:t>/ </a:t>
            </a:r>
            <a:r>
              <a:rPr lang="es-MX" sz="1100" b="1" dirty="0" smtClean="0">
                <a:latin typeface="+mn-lt"/>
              </a:rPr>
              <a:t>O </a:t>
            </a:r>
          </a:p>
        </p:txBody>
      </p:sp>
      <p:sp>
        <p:nvSpPr>
          <p:cNvPr id="34" name="Rectangle 144"/>
          <p:cNvSpPr>
            <a:spLocks noChangeArrowheads="1"/>
          </p:cNvSpPr>
          <p:nvPr/>
        </p:nvSpPr>
        <p:spPr bwMode="auto">
          <a:xfrm>
            <a:off x="502473" y="4064600"/>
            <a:ext cx="1526002" cy="62489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Secretaria / O </a:t>
            </a:r>
            <a:endParaRPr lang="es-MX" sz="1100" b="1" dirty="0" smtClean="0"/>
          </a:p>
        </p:txBody>
      </p:sp>
      <p:sp>
        <p:nvSpPr>
          <p:cNvPr id="3" name="2 CuadroTexto"/>
          <p:cNvSpPr txBox="1"/>
          <p:nvPr/>
        </p:nvSpPr>
        <p:spPr>
          <a:xfrm>
            <a:off x="491067" y="2385388"/>
            <a:ext cx="14005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600" dirty="0" smtClean="0"/>
              <a:t>Administrativo</a:t>
            </a:r>
            <a:endParaRPr lang="es-MX" sz="1600" dirty="0"/>
          </a:p>
        </p:txBody>
      </p:sp>
      <p:cxnSp>
        <p:nvCxnSpPr>
          <p:cNvPr id="22" name="5 Conector recto"/>
          <p:cNvCxnSpPr>
            <a:cxnSpLocks noChangeShapeType="1"/>
          </p:cNvCxnSpPr>
          <p:nvPr/>
        </p:nvCxnSpPr>
        <p:spPr bwMode="auto">
          <a:xfrm>
            <a:off x="503376" y="2656783"/>
            <a:ext cx="1551948" cy="0"/>
          </a:xfrm>
          <a:prstGeom prst="line">
            <a:avLst/>
          </a:prstGeom>
          <a:noFill/>
          <a:ln w="28575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Rectangle 417"/>
          <p:cNvSpPr>
            <a:spLocks noChangeArrowheads="1"/>
          </p:cNvSpPr>
          <p:nvPr/>
        </p:nvSpPr>
        <p:spPr bwMode="auto">
          <a:xfrm>
            <a:off x="2266284" y="2766355"/>
            <a:ext cx="1556156" cy="70138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Encargado </a:t>
            </a:r>
          </a:p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Sección 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Rectangle 154"/>
          <p:cNvSpPr>
            <a:spLocks noChangeArrowheads="1"/>
          </p:cNvSpPr>
          <p:nvPr/>
        </p:nvSpPr>
        <p:spPr bwMode="auto">
          <a:xfrm>
            <a:off x="3096408" y="4834214"/>
            <a:ext cx="1563080" cy="63355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Mantenimiento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Rectangle 162"/>
          <p:cNvSpPr>
            <a:spLocks noChangeArrowheads="1"/>
          </p:cNvSpPr>
          <p:nvPr/>
        </p:nvSpPr>
        <p:spPr bwMode="auto">
          <a:xfrm>
            <a:off x="2266284" y="3515837"/>
            <a:ext cx="1565097" cy="60758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Mantenimiento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Rectangle 250"/>
          <p:cNvSpPr>
            <a:spLocks noChangeArrowheads="1"/>
          </p:cNvSpPr>
          <p:nvPr/>
        </p:nvSpPr>
        <p:spPr bwMode="auto">
          <a:xfrm>
            <a:off x="2274222" y="4170289"/>
            <a:ext cx="1555142" cy="6191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Encargada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 Sección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Rectangle 295"/>
          <p:cNvSpPr>
            <a:spLocks noChangeArrowheads="1"/>
          </p:cNvSpPr>
          <p:nvPr/>
        </p:nvSpPr>
        <p:spPr bwMode="auto">
          <a:xfrm>
            <a:off x="3893273" y="3515836"/>
            <a:ext cx="1544101" cy="6277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Vigilante</a:t>
            </a:r>
          </a:p>
        </p:txBody>
      </p:sp>
      <p:sp>
        <p:nvSpPr>
          <p:cNvPr id="35" name="Rectangle 203"/>
          <p:cNvSpPr>
            <a:spLocks noChangeArrowheads="1"/>
          </p:cNvSpPr>
          <p:nvPr/>
        </p:nvSpPr>
        <p:spPr bwMode="auto">
          <a:xfrm>
            <a:off x="3906100" y="4184512"/>
            <a:ext cx="1531948" cy="6191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Mantenimiento </a:t>
            </a:r>
          </a:p>
        </p:txBody>
      </p:sp>
      <p:cxnSp>
        <p:nvCxnSpPr>
          <p:cNvPr id="40" name="5 Conector recto"/>
          <p:cNvCxnSpPr>
            <a:cxnSpLocks noChangeShapeType="1"/>
          </p:cNvCxnSpPr>
          <p:nvPr/>
        </p:nvCxnSpPr>
        <p:spPr bwMode="auto">
          <a:xfrm>
            <a:off x="2266284" y="2675210"/>
            <a:ext cx="3171764" cy="0"/>
          </a:xfrm>
          <a:prstGeom prst="line">
            <a:avLst/>
          </a:prstGeom>
          <a:noFill/>
          <a:ln w="28575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12 Rectángulo"/>
          <p:cNvSpPr/>
          <p:nvPr/>
        </p:nvSpPr>
        <p:spPr>
          <a:xfrm>
            <a:off x="3107970" y="2401492"/>
            <a:ext cx="147989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600" dirty="0" smtClean="0"/>
              <a:t>Mantenimiento</a:t>
            </a:r>
            <a:endParaRPr lang="es-MX" sz="1600" dirty="0"/>
          </a:p>
        </p:txBody>
      </p:sp>
      <p:sp>
        <p:nvSpPr>
          <p:cNvPr id="44" name="Rectangle 6"/>
          <p:cNvSpPr>
            <a:spLocks noChangeArrowheads="1"/>
          </p:cNvSpPr>
          <p:nvPr/>
        </p:nvSpPr>
        <p:spPr bwMode="auto">
          <a:xfrm>
            <a:off x="7251097" y="3431049"/>
            <a:ext cx="1460425" cy="61479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Salvavidas </a:t>
            </a:r>
            <a:endParaRPr lang="es-MX" sz="1100" b="1" dirty="0" smtClean="0"/>
          </a:p>
        </p:txBody>
      </p:sp>
      <p:sp>
        <p:nvSpPr>
          <p:cNvPr id="45" name="Rectangle 7"/>
          <p:cNvSpPr>
            <a:spLocks noChangeArrowheads="1"/>
          </p:cNvSpPr>
          <p:nvPr/>
        </p:nvSpPr>
        <p:spPr bwMode="auto">
          <a:xfrm>
            <a:off x="5682985" y="2763714"/>
            <a:ext cx="1454776" cy="61479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Maestro </a:t>
            </a:r>
            <a:endParaRPr lang="es-MX" sz="1100" b="1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de Natación</a:t>
            </a:r>
            <a:endParaRPr lang="es-MX" sz="1100" b="1" dirty="0"/>
          </a:p>
        </p:txBody>
      </p:sp>
      <p:sp>
        <p:nvSpPr>
          <p:cNvPr id="46" name="Rectangle 26"/>
          <p:cNvSpPr>
            <a:spLocks noChangeArrowheads="1"/>
          </p:cNvSpPr>
          <p:nvPr/>
        </p:nvSpPr>
        <p:spPr bwMode="auto">
          <a:xfrm>
            <a:off x="5697092" y="4099537"/>
            <a:ext cx="1453409" cy="61479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Maestro (O</a:t>
            </a:r>
            <a:r>
              <a:rPr lang="es-MX" sz="1100" b="1" dirty="0" smtClean="0"/>
              <a:t>) </a:t>
            </a:r>
          </a:p>
        </p:txBody>
      </p:sp>
      <p:sp>
        <p:nvSpPr>
          <p:cNvPr id="48" name="Rectangle 43"/>
          <p:cNvSpPr>
            <a:spLocks noChangeArrowheads="1"/>
          </p:cNvSpPr>
          <p:nvPr/>
        </p:nvSpPr>
        <p:spPr bwMode="auto">
          <a:xfrm>
            <a:off x="5686160" y="3426288"/>
            <a:ext cx="1465276" cy="62922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Promotor </a:t>
            </a:r>
          </a:p>
        </p:txBody>
      </p:sp>
      <p:sp>
        <p:nvSpPr>
          <p:cNvPr id="49" name="Rectangle 21"/>
          <p:cNvSpPr>
            <a:spLocks noChangeArrowheads="1"/>
          </p:cNvSpPr>
          <p:nvPr/>
        </p:nvSpPr>
        <p:spPr bwMode="auto">
          <a:xfrm>
            <a:off x="7251097" y="4097697"/>
            <a:ext cx="1445177" cy="62345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Auxiliar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Eventos Especiales </a:t>
            </a:r>
          </a:p>
        </p:txBody>
      </p:sp>
      <p:sp>
        <p:nvSpPr>
          <p:cNvPr id="50" name="Rectangle 450"/>
          <p:cNvSpPr>
            <a:spLocks noChangeArrowheads="1"/>
          </p:cNvSpPr>
          <p:nvPr/>
        </p:nvSpPr>
        <p:spPr bwMode="auto">
          <a:xfrm>
            <a:off x="7255861" y="2765156"/>
            <a:ext cx="1453409" cy="61335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Vigilante</a:t>
            </a:r>
          </a:p>
          <a:p>
            <a:pPr algn="ctr">
              <a:lnSpc>
                <a:spcPct val="80000"/>
              </a:lnSpc>
              <a:defRPr/>
            </a:pPr>
            <a:endParaRPr lang="es-MX" sz="1100" b="0" dirty="0"/>
          </a:p>
        </p:txBody>
      </p:sp>
      <p:cxnSp>
        <p:nvCxnSpPr>
          <p:cNvPr id="51" name="5 Conector recto"/>
          <p:cNvCxnSpPr>
            <a:cxnSpLocks noChangeShapeType="1"/>
          </p:cNvCxnSpPr>
          <p:nvPr/>
        </p:nvCxnSpPr>
        <p:spPr bwMode="auto">
          <a:xfrm flipV="1">
            <a:off x="5646405" y="2668590"/>
            <a:ext cx="3100590" cy="6620"/>
          </a:xfrm>
          <a:prstGeom prst="line">
            <a:avLst/>
          </a:prstGeom>
          <a:noFill/>
          <a:ln w="28575" cap="sq" algn="ctr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15 Rectángulo"/>
          <p:cNvSpPr/>
          <p:nvPr/>
        </p:nvSpPr>
        <p:spPr>
          <a:xfrm>
            <a:off x="6473179" y="2400558"/>
            <a:ext cx="14570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600" dirty="0" smtClean="0"/>
              <a:t>Domo Acuático</a:t>
            </a:r>
            <a:endParaRPr lang="es-MX" sz="1600" dirty="0"/>
          </a:p>
        </p:txBody>
      </p:sp>
      <p:sp>
        <p:nvSpPr>
          <p:cNvPr id="36" name="Rectangle 26"/>
          <p:cNvSpPr>
            <a:spLocks noChangeArrowheads="1"/>
          </p:cNvSpPr>
          <p:nvPr/>
        </p:nvSpPr>
        <p:spPr bwMode="auto">
          <a:xfrm>
            <a:off x="3895581" y="2781772"/>
            <a:ext cx="1542467" cy="68596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Ayudante </a:t>
            </a: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de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82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Line 6"/>
          <p:cNvSpPr>
            <a:spLocks noChangeShapeType="1"/>
          </p:cNvSpPr>
          <p:nvPr/>
        </p:nvSpPr>
        <p:spPr bwMode="auto">
          <a:xfrm>
            <a:off x="6948801" y="3890671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06" name="Line 6"/>
          <p:cNvSpPr>
            <a:spLocks noChangeShapeType="1"/>
          </p:cNvSpPr>
          <p:nvPr/>
        </p:nvSpPr>
        <p:spPr bwMode="auto">
          <a:xfrm>
            <a:off x="1988969" y="5090643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65" name="Line 6"/>
          <p:cNvSpPr>
            <a:spLocks noChangeShapeType="1"/>
          </p:cNvSpPr>
          <p:nvPr/>
        </p:nvSpPr>
        <p:spPr bwMode="auto">
          <a:xfrm>
            <a:off x="6910849" y="265532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03" name="Line 6"/>
          <p:cNvSpPr>
            <a:spLocks noChangeShapeType="1"/>
          </p:cNvSpPr>
          <p:nvPr/>
        </p:nvSpPr>
        <p:spPr bwMode="auto">
          <a:xfrm>
            <a:off x="8659609" y="383039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02" name="Line 6"/>
          <p:cNvSpPr>
            <a:spLocks noChangeShapeType="1"/>
          </p:cNvSpPr>
          <p:nvPr/>
        </p:nvSpPr>
        <p:spPr bwMode="auto">
          <a:xfrm>
            <a:off x="8671174" y="258943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78" name="Line 6"/>
          <p:cNvSpPr>
            <a:spLocks noChangeShapeType="1"/>
          </p:cNvSpPr>
          <p:nvPr/>
        </p:nvSpPr>
        <p:spPr bwMode="auto">
          <a:xfrm>
            <a:off x="6954797" y="5170417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77" name="Line 6"/>
          <p:cNvSpPr>
            <a:spLocks noChangeShapeType="1"/>
          </p:cNvSpPr>
          <p:nvPr/>
        </p:nvSpPr>
        <p:spPr bwMode="auto">
          <a:xfrm>
            <a:off x="6948801" y="449142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70" name="Line 6"/>
          <p:cNvSpPr>
            <a:spLocks noChangeShapeType="1"/>
          </p:cNvSpPr>
          <p:nvPr/>
        </p:nvSpPr>
        <p:spPr bwMode="auto">
          <a:xfrm>
            <a:off x="6916845" y="3262758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37" name="Line 6"/>
          <p:cNvSpPr>
            <a:spLocks noChangeShapeType="1"/>
          </p:cNvSpPr>
          <p:nvPr/>
        </p:nvSpPr>
        <p:spPr bwMode="auto">
          <a:xfrm>
            <a:off x="242705" y="516201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73" name="Line 6"/>
          <p:cNvSpPr>
            <a:spLocks noChangeShapeType="1"/>
          </p:cNvSpPr>
          <p:nvPr/>
        </p:nvSpPr>
        <p:spPr bwMode="auto">
          <a:xfrm>
            <a:off x="5131307" y="389703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9" name="Line 6"/>
          <p:cNvSpPr>
            <a:spLocks noChangeShapeType="1"/>
          </p:cNvSpPr>
          <p:nvPr/>
        </p:nvSpPr>
        <p:spPr bwMode="auto">
          <a:xfrm>
            <a:off x="5142192" y="327552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49" name="Line 6"/>
          <p:cNvSpPr>
            <a:spLocks noChangeShapeType="1"/>
          </p:cNvSpPr>
          <p:nvPr/>
        </p:nvSpPr>
        <p:spPr bwMode="auto">
          <a:xfrm>
            <a:off x="5116409" y="264972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2" name="Line 6"/>
          <p:cNvSpPr>
            <a:spLocks noChangeShapeType="1"/>
          </p:cNvSpPr>
          <p:nvPr/>
        </p:nvSpPr>
        <p:spPr bwMode="auto">
          <a:xfrm>
            <a:off x="2009159" y="2658987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72" name="Line 6"/>
          <p:cNvSpPr>
            <a:spLocks noChangeShapeType="1"/>
          </p:cNvSpPr>
          <p:nvPr/>
        </p:nvSpPr>
        <p:spPr bwMode="auto">
          <a:xfrm>
            <a:off x="1999279" y="459594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71" name="Line 6"/>
          <p:cNvSpPr>
            <a:spLocks noChangeShapeType="1"/>
          </p:cNvSpPr>
          <p:nvPr/>
        </p:nvSpPr>
        <p:spPr bwMode="auto">
          <a:xfrm>
            <a:off x="243897" y="452168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6" name="Line 6"/>
          <p:cNvSpPr>
            <a:spLocks noChangeShapeType="1"/>
          </p:cNvSpPr>
          <p:nvPr/>
        </p:nvSpPr>
        <p:spPr bwMode="auto">
          <a:xfrm>
            <a:off x="254460" y="397754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48" name="Line 6"/>
          <p:cNvSpPr>
            <a:spLocks noChangeShapeType="1"/>
          </p:cNvSpPr>
          <p:nvPr/>
        </p:nvSpPr>
        <p:spPr bwMode="auto">
          <a:xfrm>
            <a:off x="1993429" y="3949223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1" name="Line 6"/>
          <p:cNvSpPr>
            <a:spLocks noChangeShapeType="1"/>
          </p:cNvSpPr>
          <p:nvPr/>
        </p:nvSpPr>
        <p:spPr bwMode="auto">
          <a:xfrm>
            <a:off x="2001207" y="323320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4" name="Line 6"/>
          <p:cNvSpPr>
            <a:spLocks noChangeShapeType="1"/>
          </p:cNvSpPr>
          <p:nvPr/>
        </p:nvSpPr>
        <p:spPr bwMode="auto">
          <a:xfrm>
            <a:off x="254460" y="268576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5" name="Line 6"/>
          <p:cNvSpPr>
            <a:spLocks noChangeShapeType="1"/>
          </p:cNvSpPr>
          <p:nvPr/>
        </p:nvSpPr>
        <p:spPr bwMode="auto">
          <a:xfrm>
            <a:off x="254459" y="336349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>
            <a:stCxn id="45" idx="0"/>
          </p:cNvCxnSpPr>
          <p:nvPr/>
        </p:nvCxnSpPr>
        <p:spPr>
          <a:xfrm flipH="1">
            <a:off x="4510753" y="1470940"/>
            <a:ext cx="3630" cy="75441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3686782" y="738088"/>
            <a:ext cx="16551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AREA ACUATICA</a:t>
            </a:r>
          </a:p>
        </p:txBody>
      </p:sp>
      <p:sp>
        <p:nvSpPr>
          <p:cNvPr id="22" name="Rectangle 53"/>
          <p:cNvSpPr>
            <a:spLocks noChangeArrowheads="1"/>
          </p:cNvSpPr>
          <p:nvPr/>
        </p:nvSpPr>
        <p:spPr bwMode="auto">
          <a:xfrm>
            <a:off x="390305" y="4272303"/>
            <a:ext cx="1515427" cy="58874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Instructor</a:t>
            </a:r>
          </a:p>
        </p:txBody>
      </p:sp>
      <p:sp>
        <p:nvSpPr>
          <p:cNvPr id="45" name="Rectangle 108"/>
          <p:cNvSpPr>
            <a:spLocks noChangeArrowheads="1"/>
          </p:cNvSpPr>
          <p:nvPr/>
        </p:nvSpPr>
        <p:spPr bwMode="auto">
          <a:xfrm>
            <a:off x="3577487" y="1470940"/>
            <a:ext cx="1873791" cy="65137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Coordinador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Técnico de Natación</a:t>
            </a:r>
          </a:p>
        </p:txBody>
      </p:sp>
      <p:sp>
        <p:nvSpPr>
          <p:cNvPr id="46" name="Line 182"/>
          <p:cNvSpPr>
            <a:spLocks noChangeShapeType="1"/>
          </p:cNvSpPr>
          <p:nvPr/>
        </p:nvSpPr>
        <p:spPr bwMode="auto">
          <a:xfrm flipV="1">
            <a:off x="256389" y="2195426"/>
            <a:ext cx="8666304" cy="45824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57" name="Line 6"/>
          <p:cNvSpPr>
            <a:spLocks noChangeShapeType="1"/>
          </p:cNvSpPr>
          <p:nvPr/>
        </p:nvSpPr>
        <p:spPr bwMode="auto">
          <a:xfrm>
            <a:off x="5150144" y="450713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 dirty="0"/>
          </a:p>
        </p:txBody>
      </p:sp>
      <p:cxnSp>
        <p:nvCxnSpPr>
          <p:cNvPr id="61" name="3 Conector recto"/>
          <p:cNvCxnSpPr>
            <a:cxnSpLocks noChangeShapeType="1"/>
            <a:endCxn id="106" idx="0"/>
          </p:cNvCxnSpPr>
          <p:nvPr/>
        </p:nvCxnSpPr>
        <p:spPr bwMode="auto">
          <a:xfrm flipH="1">
            <a:off x="1988969" y="2223650"/>
            <a:ext cx="12244" cy="286699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Rectangle 53"/>
          <p:cNvSpPr>
            <a:spLocks noChangeArrowheads="1"/>
          </p:cNvSpPr>
          <p:nvPr/>
        </p:nvSpPr>
        <p:spPr bwMode="auto">
          <a:xfrm>
            <a:off x="398404" y="2982474"/>
            <a:ext cx="1507328" cy="58610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</a:p>
        </p:txBody>
      </p:sp>
      <p:sp>
        <p:nvSpPr>
          <p:cNvPr id="41" name="Rectangle 53"/>
          <p:cNvSpPr>
            <a:spLocks noChangeArrowheads="1"/>
          </p:cNvSpPr>
          <p:nvPr/>
        </p:nvSpPr>
        <p:spPr bwMode="auto">
          <a:xfrm>
            <a:off x="403372" y="3617291"/>
            <a:ext cx="1502360" cy="5931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  <a:endParaRPr lang="es-MX" sz="11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  <a:endParaRPr lang="es-MX" sz="1100" b="0" dirty="0">
              <a:cs typeface="Arial" panose="020B0604020202020204" pitchFamily="34" charset="0"/>
            </a:endParaRPr>
          </a:p>
        </p:txBody>
      </p:sp>
      <p:sp>
        <p:nvSpPr>
          <p:cNvPr id="42" name="Rectangle 53"/>
          <p:cNvSpPr>
            <a:spLocks noChangeArrowheads="1"/>
          </p:cNvSpPr>
          <p:nvPr/>
        </p:nvSpPr>
        <p:spPr bwMode="auto">
          <a:xfrm>
            <a:off x="398404" y="2347524"/>
            <a:ext cx="1507328" cy="57356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  <a:endParaRPr lang="es-MX" sz="1100" b="1" dirty="0">
              <a:cs typeface="Arial" panose="020B0604020202020204" pitchFamily="34" charset="0"/>
            </a:endParaRPr>
          </a:p>
        </p:txBody>
      </p:sp>
      <p:cxnSp>
        <p:nvCxnSpPr>
          <p:cNvPr id="43" name="3 Conector recto"/>
          <p:cNvCxnSpPr>
            <a:cxnSpLocks noChangeShapeType="1"/>
          </p:cNvCxnSpPr>
          <p:nvPr/>
        </p:nvCxnSpPr>
        <p:spPr bwMode="auto">
          <a:xfrm flipH="1">
            <a:off x="231402" y="2247501"/>
            <a:ext cx="11306" cy="290046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Line 6"/>
          <p:cNvSpPr>
            <a:spLocks noChangeShapeType="1"/>
          </p:cNvSpPr>
          <p:nvPr/>
        </p:nvSpPr>
        <p:spPr bwMode="auto">
          <a:xfrm>
            <a:off x="5153205" y="514850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8" name="Rectangle 53"/>
          <p:cNvSpPr>
            <a:spLocks noChangeArrowheads="1"/>
          </p:cNvSpPr>
          <p:nvPr/>
        </p:nvSpPr>
        <p:spPr bwMode="auto">
          <a:xfrm>
            <a:off x="2112843" y="4258092"/>
            <a:ext cx="1511131" cy="59330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Instructor</a:t>
            </a:r>
          </a:p>
        </p:txBody>
      </p:sp>
      <p:sp>
        <p:nvSpPr>
          <p:cNvPr id="64" name="Rectangle 108"/>
          <p:cNvSpPr>
            <a:spLocks noChangeArrowheads="1"/>
          </p:cNvSpPr>
          <p:nvPr/>
        </p:nvSpPr>
        <p:spPr bwMode="auto">
          <a:xfrm>
            <a:off x="3758817" y="2352605"/>
            <a:ext cx="1519799" cy="58838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  <a:endParaRPr lang="es-MX" sz="11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</a:p>
        </p:txBody>
      </p:sp>
      <p:sp>
        <p:nvSpPr>
          <p:cNvPr id="75" name="Rectangle 53"/>
          <p:cNvSpPr>
            <a:spLocks noChangeArrowheads="1"/>
          </p:cNvSpPr>
          <p:nvPr/>
        </p:nvSpPr>
        <p:spPr bwMode="auto">
          <a:xfrm>
            <a:off x="2118840" y="2983116"/>
            <a:ext cx="1511131" cy="56091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76" name="Rectangle 108"/>
          <p:cNvSpPr>
            <a:spLocks noChangeArrowheads="1"/>
          </p:cNvSpPr>
          <p:nvPr/>
        </p:nvSpPr>
        <p:spPr bwMode="auto">
          <a:xfrm>
            <a:off x="2123414" y="3617291"/>
            <a:ext cx="1506662" cy="5931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79" name="Rectangle 53"/>
          <p:cNvSpPr>
            <a:spLocks noChangeArrowheads="1"/>
          </p:cNvSpPr>
          <p:nvPr/>
        </p:nvSpPr>
        <p:spPr bwMode="auto">
          <a:xfrm>
            <a:off x="2118840" y="2347524"/>
            <a:ext cx="1528440" cy="57355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Instructor</a:t>
            </a:r>
          </a:p>
          <a:p>
            <a:pPr algn="ctr">
              <a:lnSpc>
                <a:spcPct val="80000"/>
              </a:lnSpc>
              <a:defRPr/>
            </a:pPr>
            <a:endParaRPr lang="es-MX" sz="1100" dirty="0" smtClean="0">
              <a:cs typeface="Arial" panose="020B0604020202020204" pitchFamily="34" charset="0"/>
            </a:endParaRPr>
          </a:p>
        </p:txBody>
      </p:sp>
      <p:sp>
        <p:nvSpPr>
          <p:cNvPr id="80" name="Rectangle 108"/>
          <p:cNvSpPr>
            <a:spLocks noChangeArrowheads="1"/>
          </p:cNvSpPr>
          <p:nvPr/>
        </p:nvSpPr>
        <p:spPr bwMode="auto">
          <a:xfrm>
            <a:off x="2118669" y="4903893"/>
            <a:ext cx="1512797" cy="5916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</a:p>
        </p:txBody>
      </p:sp>
      <p:cxnSp>
        <p:nvCxnSpPr>
          <p:cNvPr id="81" name="3 Conector recto"/>
          <p:cNvCxnSpPr>
            <a:cxnSpLocks noChangeShapeType="1"/>
          </p:cNvCxnSpPr>
          <p:nvPr/>
        </p:nvCxnSpPr>
        <p:spPr bwMode="auto">
          <a:xfrm>
            <a:off x="7185284" y="2195426"/>
            <a:ext cx="20338" cy="296505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0" name="Rectangle 53"/>
          <p:cNvSpPr>
            <a:spLocks noChangeArrowheads="1"/>
          </p:cNvSpPr>
          <p:nvPr/>
        </p:nvSpPr>
        <p:spPr bwMode="auto">
          <a:xfrm>
            <a:off x="3750164" y="2989305"/>
            <a:ext cx="1546422" cy="59587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Salvavidas</a:t>
            </a:r>
            <a:endParaRPr lang="es-MX" sz="11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endParaRPr lang="es-MX" sz="1100" dirty="0" smtClean="0">
              <a:cs typeface="Arial" panose="020B0604020202020204" pitchFamily="34" charset="0"/>
            </a:endParaRPr>
          </a:p>
        </p:txBody>
      </p:sp>
      <p:cxnSp>
        <p:nvCxnSpPr>
          <p:cNvPr id="92" name="3 Conector recto"/>
          <p:cNvCxnSpPr>
            <a:cxnSpLocks noChangeShapeType="1"/>
            <a:stCxn id="46" idx="1"/>
          </p:cNvCxnSpPr>
          <p:nvPr/>
        </p:nvCxnSpPr>
        <p:spPr bwMode="auto">
          <a:xfrm>
            <a:off x="8922693" y="2195426"/>
            <a:ext cx="0" cy="227729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" name="Rectangle 82"/>
          <p:cNvSpPr>
            <a:spLocks noChangeArrowheads="1"/>
          </p:cNvSpPr>
          <p:nvPr/>
        </p:nvSpPr>
        <p:spPr bwMode="auto">
          <a:xfrm>
            <a:off x="5525400" y="3617158"/>
            <a:ext cx="1516857" cy="59328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95" name="Rectangle 108"/>
          <p:cNvSpPr>
            <a:spLocks noChangeArrowheads="1"/>
          </p:cNvSpPr>
          <p:nvPr/>
        </p:nvSpPr>
        <p:spPr bwMode="auto">
          <a:xfrm>
            <a:off x="3742336" y="4227138"/>
            <a:ext cx="1557051" cy="57644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  <a:endParaRPr lang="es-MX" sz="11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  <a:endParaRPr lang="es-MX" sz="1100" dirty="0">
              <a:cs typeface="Arial" panose="020B0604020202020204" pitchFamily="34" charset="0"/>
            </a:endParaRPr>
          </a:p>
        </p:txBody>
      </p:sp>
      <p:sp>
        <p:nvSpPr>
          <p:cNvPr id="96" name="Rectangle 108"/>
          <p:cNvSpPr>
            <a:spLocks noChangeArrowheads="1"/>
          </p:cNvSpPr>
          <p:nvPr/>
        </p:nvSpPr>
        <p:spPr bwMode="auto">
          <a:xfrm>
            <a:off x="5517761" y="2965452"/>
            <a:ext cx="1506791" cy="59587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97" name="Rectangle 108"/>
          <p:cNvSpPr>
            <a:spLocks noChangeArrowheads="1"/>
          </p:cNvSpPr>
          <p:nvPr/>
        </p:nvSpPr>
        <p:spPr bwMode="auto">
          <a:xfrm>
            <a:off x="5525400" y="4257996"/>
            <a:ext cx="1517449" cy="5757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750164" y="3633948"/>
            <a:ext cx="1557051" cy="54676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108" name="Rectangle 53"/>
          <p:cNvSpPr>
            <a:spLocks noChangeArrowheads="1"/>
          </p:cNvSpPr>
          <p:nvPr/>
        </p:nvSpPr>
        <p:spPr bwMode="auto">
          <a:xfrm>
            <a:off x="3764563" y="4873021"/>
            <a:ext cx="1534824" cy="58793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  <a:endParaRPr lang="es-MX" sz="11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  <a:endParaRPr lang="es-MX" sz="1100" dirty="0">
              <a:cs typeface="Arial" panose="020B0604020202020204" pitchFamily="34" charset="0"/>
            </a:endParaRPr>
          </a:p>
        </p:txBody>
      </p:sp>
      <p:sp>
        <p:nvSpPr>
          <p:cNvPr id="109" name="Rectangle 53"/>
          <p:cNvSpPr>
            <a:spLocks noChangeArrowheads="1"/>
          </p:cNvSpPr>
          <p:nvPr/>
        </p:nvSpPr>
        <p:spPr bwMode="auto">
          <a:xfrm>
            <a:off x="5490553" y="2342962"/>
            <a:ext cx="1542690" cy="5568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  <a:endParaRPr lang="es-MX" sz="11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  <a:endParaRPr lang="es-MX" sz="1100" dirty="0">
              <a:cs typeface="Arial" panose="020B0604020202020204" pitchFamily="34" charset="0"/>
            </a:endParaRPr>
          </a:p>
        </p:txBody>
      </p:sp>
      <p:cxnSp>
        <p:nvCxnSpPr>
          <p:cNvPr id="111" name="3 Conector recto"/>
          <p:cNvCxnSpPr>
            <a:cxnSpLocks noChangeShapeType="1"/>
          </p:cNvCxnSpPr>
          <p:nvPr/>
        </p:nvCxnSpPr>
        <p:spPr bwMode="auto">
          <a:xfrm>
            <a:off x="5393993" y="2243132"/>
            <a:ext cx="15739" cy="290483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2" name="Rectangle 108"/>
          <p:cNvSpPr>
            <a:spLocks noChangeArrowheads="1"/>
          </p:cNvSpPr>
          <p:nvPr/>
        </p:nvSpPr>
        <p:spPr bwMode="auto">
          <a:xfrm>
            <a:off x="5525400" y="4886664"/>
            <a:ext cx="1517449" cy="56849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99" name="Rectangle 53"/>
          <p:cNvSpPr>
            <a:spLocks noChangeArrowheads="1"/>
          </p:cNvSpPr>
          <p:nvPr/>
        </p:nvSpPr>
        <p:spPr bwMode="auto">
          <a:xfrm>
            <a:off x="379871" y="4912817"/>
            <a:ext cx="1542691" cy="5737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Instructor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  <a:endParaRPr lang="es-MX" sz="1100" dirty="0">
              <a:cs typeface="Arial" panose="020B0604020202020204" pitchFamily="34" charset="0"/>
            </a:endParaRPr>
          </a:p>
        </p:txBody>
      </p:sp>
      <p:sp>
        <p:nvSpPr>
          <p:cNvPr id="88" name="Rectangle 53"/>
          <p:cNvSpPr>
            <a:spLocks noChangeArrowheads="1"/>
          </p:cNvSpPr>
          <p:nvPr/>
        </p:nvSpPr>
        <p:spPr bwMode="auto">
          <a:xfrm>
            <a:off x="7261789" y="2347334"/>
            <a:ext cx="1541907" cy="58765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Instructor</a:t>
            </a:r>
          </a:p>
        </p:txBody>
      </p:sp>
      <p:sp>
        <p:nvSpPr>
          <p:cNvPr id="63" name="Rectangle 53"/>
          <p:cNvSpPr>
            <a:spLocks noChangeArrowheads="1"/>
          </p:cNvSpPr>
          <p:nvPr/>
        </p:nvSpPr>
        <p:spPr bwMode="auto">
          <a:xfrm>
            <a:off x="7270581" y="3633219"/>
            <a:ext cx="1541907" cy="593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Instructor </a:t>
            </a:r>
          </a:p>
          <a:p>
            <a:pPr>
              <a:lnSpc>
                <a:spcPct val="80000"/>
              </a:lnSpc>
              <a:defRPr/>
            </a:pPr>
            <a:r>
              <a:rPr 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 Natación</a:t>
            </a:r>
          </a:p>
          <a:p>
            <a:pPr>
              <a:lnSpc>
                <a:spcPct val="80000"/>
              </a:lnSpc>
              <a:defRPr/>
            </a:pPr>
            <a:r>
              <a:rPr lang="es-MX" sz="11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6" name="Line 6"/>
          <p:cNvSpPr>
            <a:spLocks noChangeShapeType="1"/>
          </p:cNvSpPr>
          <p:nvPr/>
        </p:nvSpPr>
        <p:spPr bwMode="auto">
          <a:xfrm>
            <a:off x="8663288" y="447272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67" name="Rectangle 53"/>
          <p:cNvSpPr>
            <a:spLocks noChangeArrowheads="1"/>
          </p:cNvSpPr>
          <p:nvPr/>
        </p:nvSpPr>
        <p:spPr bwMode="auto">
          <a:xfrm>
            <a:off x="7274260" y="4275547"/>
            <a:ext cx="1541907" cy="593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Instructor </a:t>
            </a:r>
          </a:p>
          <a:p>
            <a:pPr>
              <a:lnSpc>
                <a:spcPct val="80000"/>
              </a:lnSpc>
              <a:defRPr/>
            </a:pPr>
            <a:r>
              <a:rPr 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 Natación</a:t>
            </a:r>
          </a:p>
        </p:txBody>
      </p:sp>
      <p:sp>
        <p:nvSpPr>
          <p:cNvPr id="60" name="Line 6"/>
          <p:cNvSpPr>
            <a:spLocks noChangeShapeType="1"/>
          </p:cNvSpPr>
          <p:nvPr/>
        </p:nvSpPr>
        <p:spPr bwMode="auto">
          <a:xfrm>
            <a:off x="8666304" y="322521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62" name="Rectangle 53"/>
          <p:cNvSpPr>
            <a:spLocks noChangeArrowheads="1"/>
          </p:cNvSpPr>
          <p:nvPr/>
        </p:nvSpPr>
        <p:spPr bwMode="auto">
          <a:xfrm>
            <a:off x="7256919" y="2983116"/>
            <a:ext cx="1541907" cy="58765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Instructor</a:t>
            </a:r>
          </a:p>
        </p:txBody>
      </p:sp>
    </p:spTree>
    <p:extLst>
      <p:ext uri="{BB962C8B-B14F-4D97-AF65-F5344CB8AC3E}">
        <p14:creationId xmlns:p14="http://schemas.microsoft.com/office/powerpoint/2010/main" val="144091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Line 6"/>
          <p:cNvSpPr>
            <a:spLocks noChangeShapeType="1"/>
          </p:cNvSpPr>
          <p:nvPr/>
        </p:nvSpPr>
        <p:spPr bwMode="auto">
          <a:xfrm>
            <a:off x="8112759" y="567700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2" name="Line 6"/>
          <p:cNvSpPr>
            <a:spLocks noChangeShapeType="1"/>
          </p:cNvSpPr>
          <p:nvPr/>
        </p:nvSpPr>
        <p:spPr bwMode="auto">
          <a:xfrm>
            <a:off x="8107742" y="493623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3" name="Line 6"/>
          <p:cNvSpPr>
            <a:spLocks noChangeShapeType="1"/>
          </p:cNvSpPr>
          <p:nvPr/>
        </p:nvSpPr>
        <p:spPr bwMode="auto">
          <a:xfrm>
            <a:off x="8081959" y="3699868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47" name="Line 6"/>
          <p:cNvSpPr>
            <a:spLocks noChangeShapeType="1"/>
          </p:cNvSpPr>
          <p:nvPr/>
        </p:nvSpPr>
        <p:spPr bwMode="auto">
          <a:xfrm>
            <a:off x="8076843" y="296248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7" name="Line 6"/>
          <p:cNvSpPr>
            <a:spLocks noChangeShapeType="1"/>
          </p:cNvSpPr>
          <p:nvPr/>
        </p:nvSpPr>
        <p:spPr bwMode="auto">
          <a:xfrm>
            <a:off x="4315289" y="492853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 dirty="0"/>
          </a:p>
        </p:txBody>
      </p:sp>
      <p:sp>
        <p:nvSpPr>
          <p:cNvPr id="131" name="Line 6"/>
          <p:cNvSpPr>
            <a:spLocks noChangeShapeType="1"/>
          </p:cNvSpPr>
          <p:nvPr/>
        </p:nvSpPr>
        <p:spPr bwMode="auto">
          <a:xfrm>
            <a:off x="6221925" y="4335671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32" name="Line 6"/>
          <p:cNvSpPr>
            <a:spLocks noChangeShapeType="1"/>
          </p:cNvSpPr>
          <p:nvPr/>
        </p:nvSpPr>
        <p:spPr bwMode="auto">
          <a:xfrm>
            <a:off x="6216908" y="3594897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33" name="Line 6"/>
          <p:cNvSpPr>
            <a:spLocks noChangeShapeType="1"/>
          </p:cNvSpPr>
          <p:nvPr/>
        </p:nvSpPr>
        <p:spPr bwMode="auto">
          <a:xfrm>
            <a:off x="6191125" y="296910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134" name="Line 6"/>
          <p:cNvSpPr>
            <a:spLocks noChangeShapeType="1"/>
          </p:cNvSpPr>
          <p:nvPr/>
        </p:nvSpPr>
        <p:spPr bwMode="auto">
          <a:xfrm>
            <a:off x="6224860" y="500142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 dirty="0"/>
          </a:p>
        </p:txBody>
      </p:sp>
      <p:cxnSp>
        <p:nvCxnSpPr>
          <p:cNvPr id="135" name="3 Conector recto"/>
          <p:cNvCxnSpPr>
            <a:cxnSpLocks noChangeShapeType="1"/>
            <a:stCxn id="46" idx="1"/>
          </p:cNvCxnSpPr>
          <p:nvPr/>
        </p:nvCxnSpPr>
        <p:spPr bwMode="auto">
          <a:xfrm>
            <a:off x="6467297" y="2634062"/>
            <a:ext cx="5453" cy="235295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1" name="3 Conector recto"/>
          <p:cNvCxnSpPr>
            <a:cxnSpLocks noChangeShapeType="1"/>
          </p:cNvCxnSpPr>
          <p:nvPr/>
        </p:nvCxnSpPr>
        <p:spPr bwMode="auto">
          <a:xfrm>
            <a:off x="4559418" y="2071929"/>
            <a:ext cx="14350" cy="285661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3" name="Line 6"/>
          <p:cNvSpPr>
            <a:spLocks noChangeShapeType="1"/>
          </p:cNvSpPr>
          <p:nvPr/>
        </p:nvSpPr>
        <p:spPr bwMode="auto">
          <a:xfrm>
            <a:off x="4296452" y="4358193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9" name="Line 6"/>
          <p:cNvSpPr>
            <a:spLocks noChangeShapeType="1"/>
          </p:cNvSpPr>
          <p:nvPr/>
        </p:nvSpPr>
        <p:spPr bwMode="auto">
          <a:xfrm>
            <a:off x="4307337" y="369692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49" name="Line 6"/>
          <p:cNvSpPr>
            <a:spLocks noChangeShapeType="1"/>
          </p:cNvSpPr>
          <p:nvPr/>
        </p:nvSpPr>
        <p:spPr bwMode="auto">
          <a:xfrm>
            <a:off x="4305407" y="307113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71" name="Line 6"/>
          <p:cNvSpPr>
            <a:spLocks noChangeShapeType="1"/>
          </p:cNvSpPr>
          <p:nvPr/>
        </p:nvSpPr>
        <p:spPr bwMode="auto">
          <a:xfrm>
            <a:off x="951536" y="501464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6" name="Line 6"/>
          <p:cNvSpPr>
            <a:spLocks noChangeShapeType="1"/>
          </p:cNvSpPr>
          <p:nvPr/>
        </p:nvSpPr>
        <p:spPr bwMode="auto">
          <a:xfrm>
            <a:off x="962099" y="434329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4" name="Line 6"/>
          <p:cNvSpPr>
            <a:spLocks noChangeShapeType="1"/>
          </p:cNvSpPr>
          <p:nvPr/>
        </p:nvSpPr>
        <p:spPr bwMode="auto">
          <a:xfrm>
            <a:off x="962099" y="3107163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5" name="Line 6"/>
          <p:cNvSpPr>
            <a:spLocks noChangeShapeType="1"/>
          </p:cNvSpPr>
          <p:nvPr/>
        </p:nvSpPr>
        <p:spPr bwMode="auto">
          <a:xfrm>
            <a:off x="962098" y="372129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463838" y="738088"/>
            <a:ext cx="21010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AREA ACUATICA</a:t>
            </a:r>
          </a:p>
          <a:p>
            <a:pPr algn="ctr"/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DEPORTE ADAPTADO</a:t>
            </a:r>
          </a:p>
        </p:txBody>
      </p:sp>
      <p:sp>
        <p:nvSpPr>
          <p:cNvPr id="20" name="Rectangle 1150"/>
          <p:cNvSpPr>
            <a:spLocks noChangeArrowheads="1"/>
          </p:cNvSpPr>
          <p:nvPr/>
        </p:nvSpPr>
        <p:spPr bwMode="auto">
          <a:xfrm>
            <a:off x="2851927" y="3403990"/>
            <a:ext cx="1546422" cy="57590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Auxiliar 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8" name="Rectangle 53"/>
          <p:cNvSpPr>
            <a:spLocks noChangeArrowheads="1"/>
          </p:cNvSpPr>
          <p:nvPr/>
        </p:nvSpPr>
        <p:spPr bwMode="auto">
          <a:xfrm>
            <a:off x="2848355" y="4687496"/>
            <a:ext cx="1553565" cy="6029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Auxiliar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0" name="Rectangle 417"/>
          <p:cNvSpPr>
            <a:spLocks noChangeArrowheads="1"/>
          </p:cNvSpPr>
          <p:nvPr/>
        </p:nvSpPr>
        <p:spPr bwMode="auto">
          <a:xfrm>
            <a:off x="2851928" y="4026572"/>
            <a:ext cx="1546422" cy="5935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Auxiliar </a:t>
            </a:r>
          </a:p>
        </p:txBody>
      </p:sp>
      <p:sp>
        <p:nvSpPr>
          <p:cNvPr id="38" name="Rectangle 19"/>
          <p:cNvSpPr>
            <a:spLocks noChangeArrowheads="1"/>
          </p:cNvSpPr>
          <p:nvPr/>
        </p:nvSpPr>
        <p:spPr bwMode="auto">
          <a:xfrm>
            <a:off x="1147691" y="4046508"/>
            <a:ext cx="1553565" cy="6029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Promotor</a:t>
            </a:r>
            <a:endParaRPr lang="es-MX" sz="1100" b="1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b="0" dirty="0"/>
          </a:p>
        </p:txBody>
      </p:sp>
      <p:sp>
        <p:nvSpPr>
          <p:cNvPr id="46" name="Line 182"/>
          <p:cNvSpPr>
            <a:spLocks noChangeShapeType="1"/>
          </p:cNvSpPr>
          <p:nvPr/>
        </p:nvSpPr>
        <p:spPr bwMode="auto">
          <a:xfrm flipV="1">
            <a:off x="946196" y="2634062"/>
            <a:ext cx="5521101" cy="567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67" name="Rectangle 108"/>
          <p:cNvSpPr>
            <a:spLocks noChangeArrowheads="1"/>
          </p:cNvSpPr>
          <p:nvPr/>
        </p:nvSpPr>
        <p:spPr bwMode="auto">
          <a:xfrm>
            <a:off x="4715778" y="3377327"/>
            <a:ext cx="1562040" cy="63156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Auxiliar </a:t>
            </a:r>
          </a:p>
        </p:txBody>
      </p:sp>
      <p:cxnSp>
        <p:nvCxnSpPr>
          <p:cNvPr id="43" name="3 Conector recto"/>
          <p:cNvCxnSpPr>
            <a:cxnSpLocks noChangeShapeType="1"/>
            <a:stCxn id="46" idx="0"/>
          </p:cNvCxnSpPr>
          <p:nvPr/>
        </p:nvCxnSpPr>
        <p:spPr bwMode="auto">
          <a:xfrm>
            <a:off x="946196" y="2639741"/>
            <a:ext cx="0" cy="237490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8" name="Rectangle 53"/>
          <p:cNvSpPr>
            <a:spLocks noChangeArrowheads="1"/>
          </p:cNvSpPr>
          <p:nvPr/>
        </p:nvSpPr>
        <p:spPr bwMode="auto">
          <a:xfrm>
            <a:off x="6629690" y="5294598"/>
            <a:ext cx="1542691" cy="6128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116" name="Rectangle 13"/>
          <p:cNvSpPr>
            <a:spLocks noChangeArrowheads="1"/>
          </p:cNvSpPr>
          <p:nvPr/>
        </p:nvSpPr>
        <p:spPr bwMode="auto">
          <a:xfrm>
            <a:off x="1147691" y="4700569"/>
            <a:ext cx="1567094" cy="57290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Instructor</a:t>
            </a:r>
          </a:p>
        </p:txBody>
      </p:sp>
      <p:sp>
        <p:nvSpPr>
          <p:cNvPr id="117" name="Rectangle 82"/>
          <p:cNvSpPr>
            <a:spLocks noChangeArrowheads="1"/>
          </p:cNvSpPr>
          <p:nvPr/>
        </p:nvSpPr>
        <p:spPr bwMode="auto">
          <a:xfrm>
            <a:off x="4715778" y="2748882"/>
            <a:ext cx="1553564" cy="57290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</a:t>
            </a:r>
          </a:p>
        </p:txBody>
      </p:sp>
      <p:sp>
        <p:nvSpPr>
          <p:cNvPr id="119" name="Rectangle 375"/>
          <p:cNvSpPr>
            <a:spLocks noChangeArrowheads="1"/>
          </p:cNvSpPr>
          <p:nvPr/>
        </p:nvSpPr>
        <p:spPr bwMode="auto">
          <a:xfrm>
            <a:off x="3478836" y="1665034"/>
            <a:ext cx="2161165" cy="71227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Jefe de Área Acuática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122" name="Rectangle 25"/>
          <p:cNvSpPr>
            <a:spLocks noChangeArrowheads="1"/>
          </p:cNvSpPr>
          <p:nvPr/>
        </p:nvSpPr>
        <p:spPr bwMode="auto">
          <a:xfrm>
            <a:off x="1147691" y="2740591"/>
            <a:ext cx="1546421" cy="6191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Promotor </a:t>
            </a: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A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23" name="Rectangle 266"/>
          <p:cNvSpPr>
            <a:spLocks noChangeArrowheads="1"/>
          </p:cNvSpPr>
          <p:nvPr/>
        </p:nvSpPr>
        <p:spPr bwMode="auto">
          <a:xfrm>
            <a:off x="1147691" y="3411941"/>
            <a:ext cx="1553566" cy="58798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Instructor </a:t>
            </a:r>
          </a:p>
        </p:txBody>
      </p:sp>
      <p:sp>
        <p:nvSpPr>
          <p:cNvPr id="124" name="Rectangle 13"/>
          <p:cNvSpPr>
            <a:spLocks noChangeArrowheads="1"/>
          </p:cNvSpPr>
          <p:nvPr/>
        </p:nvSpPr>
        <p:spPr bwMode="auto">
          <a:xfrm>
            <a:off x="2835501" y="2733392"/>
            <a:ext cx="1567094" cy="6314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Profesional </a:t>
            </a:r>
          </a:p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Especialista 1</a:t>
            </a:r>
          </a:p>
        </p:txBody>
      </p:sp>
      <p:sp>
        <p:nvSpPr>
          <p:cNvPr id="125" name="Rectangle 108"/>
          <p:cNvSpPr>
            <a:spLocks noChangeArrowheads="1"/>
          </p:cNvSpPr>
          <p:nvPr/>
        </p:nvSpPr>
        <p:spPr bwMode="auto">
          <a:xfrm>
            <a:off x="4727960" y="4063923"/>
            <a:ext cx="1541907" cy="56129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  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127" name="Rectangle 108"/>
          <p:cNvSpPr>
            <a:spLocks noChangeArrowheads="1"/>
          </p:cNvSpPr>
          <p:nvPr/>
        </p:nvSpPr>
        <p:spPr bwMode="auto">
          <a:xfrm>
            <a:off x="4715778" y="4684887"/>
            <a:ext cx="1541907" cy="59527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  <a:endParaRPr lang="es-MX" sz="11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dirty="0" smtClean="0">
                <a:cs typeface="Arial" panose="020B0604020202020204" pitchFamily="34" charset="0"/>
              </a:rPr>
              <a:t> </a:t>
            </a:r>
            <a:endParaRPr lang="es-MX" sz="1100" dirty="0">
              <a:cs typeface="Arial" panose="020B0604020202020204" pitchFamily="34" charset="0"/>
            </a:endParaRPr>
          </a:p>
        </p:txBody>
      </p:sp>
      <p:sp>
        <p:nvSpPr>
          <p:cNvPr id="40" name="Rectangle 53"/>
          <p:cNvSpPr>
            <a:spLocks noChangeArrowheads="1"/>
          </p:cNvSpPr>
          <p:nvPr/>
        </p:nvSpPr>
        <p:spPr bwMode="auto">
          <a:xfrm>
            <a:off x="6620160" y="2740931"/>
            <a:ext cx="1542802" cy="62245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Instructor</a:t>
            </a:r>
          </a:p>
        </p:txBody>
      </p:sp>
      <p:sp>
        <p:nvSpPr>
          <p:cNvPr id="41" name="Rectangle 53"/>
          <p:cNvSpPr>
            <a:spLocks noChangeArrowheads="1"/>
          </p:cNvSpPr>
          <p:nvPr/>
        </p:nvSpPr>
        <p:spPr bwMode="auto">
          <a:xfrm>
            <a:off x="6620160" y="4607416"/>
            <a:ext cx="1556138" cy="63631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42" name="Rectangle 108"/>
          <p:cNvSpPr>
            <a:spLocks noChangeArrowheads="1"/>
          </p:cNvSpPr>
          <p:nvPr/>
        </p:nvSpPr>
        <p:spPr bwMode="auto">
          <a:xfrm>
            <a:off x="6618305" y="3401314"/>
            <a:ext cx="1544657" cy="5568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Salvavidas</a:t>
            </a:r>
            <a:endParaRPr lang="es-MX" sz="11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  <a:endParaRPr lang="es-MX" sz="1100" b="1" dirty="0" smtClean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cxnSp>
        <p:nvCxnSpPr>
          <p:cNvPr id="50" name="3 Conector recto"/>
          <p:cNvCxnSpPr>
            <a:cxnSpLocks noChangeShapeType="1"/>
            <a:endCxn id="51" idx="1"/>
          </p:cNvCxnSpPr>
          <p:nvPr/>
        </p:nvCxnSpPr>
        <p:spPr bwMode="auto">
          <a:xfrm>
            <a:off x="8363584" y="2634062"/>
            <a:ext cx="0" cy="304294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8" name="Line 182"/>
          <p:cNvSpPr>
            <a:spLocks noChangeShapeType="1"/>
          </p:cNvSpPr>
          <p:nvPr/>
        </p:nvSpPr>
        <p:spPr bwMode="auto">
          <a:xfrm flipV="1">
            <a:off x="6467297" y="2635393"/>
            <a:ext cx="1861865" cy="434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>
              <a:cs typeface="Arial" panose="020B0604020202020204" pitchFamily="34" charset="0"/>
            </a:endParaRPr>
          </a:p>
        </p:txBody>
      </p:sp>
      <p:sp>
        <p:nvSpPr>
          <p:cNvPr id="44" name="Line 6"/>
          <p:cNvSpPr>
            <a:spLocks noChangeShapeType="1"/>
          </p:cNvSpPr>
          <p:nvPr/>
        </p:nvSpPr>
        <p:spPr bwMode="auto">
          <a:xfrm>
            <a:off x="8081958" y="430744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45" name="Rectangle 108"/>
          <p:cNvSpPr>
            <a:spLocks noChangeArrowheads="1"/>
          </p:cNvSpPr>
          <p:nvPr/>
        </p:nvSpPr>
        <p:spPr bwMode="auto">
          <a:xfrm>
            <a:off x="6618304" y="4008895"/>
            <a:ext cx="1544657" cy="5568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Salvavidas</a:t>
            </a:r>
            <a:endParaRPr lang="es-MX" sz="11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  <a:endParaRPr lang="es-MX" sz="1100" b="1" dirty="0" smtClean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05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18" name="Rectangle 26"/>
          <p:cNvSpPr>
            <a:spLocks noChangeArrowheads="1"/>
          </p:cNvSpPr>
          <p:nvPr/>
        </p:nvSpPr>
        <p:spPr bwMode="auto">
          <a:xfrm>
            <a:off x="2316768" y="2973747"/>
            <a:ext cx="1438899" cy="38312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Salvavidas</a:t>
            </a:r>
            <a:endParaRPr lang="es-MX" sz="1100" b="1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dirty="0"/>
          </a:p>
        </p:txBody>
      </p:sp>
      <p:sp>
        <p:nvSpPr>
          <p:cNvPr id="33" name="58 CuadroTexto"/>
          <p:cNvSpPr txBox="1">
            <a:spLocks noChangeArrowheads="1"/>
          </p:cNvSpPr>
          <p:nvPr/>
        </p:nvSpPr>
        <p:spPr bwMode="auto">
          <a:xfrm>
            <a:off x="3381636" y="816758"/>
            <a:ext cx="230281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TEMPORADA ACUATICA</a:t>
            </a:r>
          </a:p>
        </p:txBody>
      </p:sp>
      <p:sp>
        <p:nvSpPr>
          <p:cNvPr id="29" name="Rectangle 375"/>
          <p:cNvSpPr>
            <a:spLocks noChangeArrowheads="1"/>
          </p:cNvSpPr>
          <p:nvPr/>
        </p:nvSpPr>
        <p:spPr bwMode="auto">
          <a:xfrm>
            <a:off x="3425123" y="1222007"/>
            <a:ext cx="2161165" cy="64752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Jefe de Área Acuática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>
            <a:off x="5382983" y="1956060"/>
            <a:ext cx="1439218" cy="4180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Enfermera </a:t>
            </a:r>
            <a:endParaRPr lang="es-MX" sz="1100" b="1" dirty="0"/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5382983" y="2438143"/>
            <a:ext cx="1439218" cy="42259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Enfermera </a:t>
            </a:r>
            <a:endParaRPr lang="es-MX" sz="1100" b="1" dirty="0"/>
          </a:p>
        </p:txBody>
      </p:sp>
      <p:sp>
        <p:nvSpPr>
          <p:cNvPr id="34" name="Rectangle 21"/>
          <p:cNvSpPr>
            <a:spLocks noChangeArrowheads="1"/>
          </p:cNvSpPr>
          <p:nvPr/>
        </p:nvSpPr>
        <p:spPr bwMode="auto">
          <a:xfrm>
            <a:off x="5382983" y="2961385"/>
            <a:ext cx="1439218" cy="39245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Enfermera </a:t>
            </a:r>
            <a:endParaRPr lang="es-MX" sz="1100" b="1" dirty="0"/>
          </a:p>
        </p:txBody>
      </p:sp>
      <p:sp>
        <p:nvSpPr>
          <p:cNvPr id="41" name="Rectangle 21"/>
          <p:cNvSpPr>
            <a:spLocks noChangeArrowheads="1"/>
          </p:cNvSpPr>
          <p:nvPr/>
        </p:nvSpPr>
        <p:spPr bwMode="auto">
          <a:xfrm>
            <a:off x="6940435" y="1956060"/>
            <a:ext cx="1451347" cy="4180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Boletera </a:t>
            </a:r>
            <a:endParaRPr lang="es-MX" sz="1100" b="1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dirty="0"/>
          </a:p>
        </p:txBody>
      </p:sp>
      <p:sp>
        <p:nvSpPr>
          <p:cNvPr id="42" name="Rectangle 7"/>
          <p:cNvSpPr>
            <a:spLocks noChangeArrowheads="1"/>
          </p:cNvSpPr>
          <p:nvPr/>
        </p:nvSpPr>
        <p:spPr bwMode="auto">
          <a:xfrm>
            <a:off x="793278" y="1968690"/>
            <a:ext cx="1466199" cy="41226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Instructor de Natación</a:t>
            </a:r>
            <a:endParaRPr lang="es-MX" sz="1100" b="1" dirty="0"/>
          </a:p>
        </p:txBody>
      </p:sp>
      <p:sp>
        <p:nvSpPr>
          <p:cNvPr id="43" name="Rectangle 7"/>
          <p:cNvSpPr>
            <a:spLocks noChangeArrowheads="1"/>
          </p:cNvSpPr>
          <p:nvPr/>
        </p:nvSpPr>
        <p:spPr bwMode="auto">
          <a:xfrm>
            <a:off x="786658" y="2443897"/>
            <a:ext cx="1466199" cy="43936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Instructor de Natación</a:t>
            </a:r>
            <a:endParaRPr lang="es-MX" sz="1100" b="1" dirty="0"/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auto">
          <a:xfrm>
            <a:off x="787989" y="2962764"/>
            <a:ext cx="1466199" cy="39141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Instructor de Natación</a:t>
            </a:r>
            <a:endParaRPr lang="es-MX" sz="1100" b="1" dirty="0"/>
          </a:p>
        </p:txBody>
      </p:sp>
      <p:sp>
        <p:nvSpPr>
          <p:cNvPr id="53" name="Rectangle 7"/>
          <p:cNvSpPr>
            <a:spLocks noChangeArrowheads="1"/>
          </p:cNvSpPr>
          <p:nvPr/>
        </p:nvSpPr>
        <p:spPr bwMode="auto">
          <a:xfrm>
            <a:off x="782700" y="3430228"/>
            <a:ext cx="1466199" cy="3946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1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Instructor de Natación</a:t>
            </a:r>
            <a:endParaRPr lang="es-MX" sz="1100" b="1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b="0" dirty="0"/>
          </a:p>
        </p:txBody>
      </p:sp>
      <p:sp>
        <p:nvSpPr>
          <p:cNvPr id="55" name="Rectangle 7"/>
          <p:cNvSpPr>
            <a:spLocks noChangeArrowheads="1"/>
          </p:cNvSpPr>
          <p:nvPr/>
        </p:nvSpPr>
        <p:spPr bwMode="auto">
          <a:xfrm>
            <a:off x="794639" y="3901889"/>
            <a:ext cx="1448936" cy="4199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Instructor de Natación</a:t>
            </a:r>
            <a:endParaRPr lang="es-MX" sz="1100" b="1" dirty="0"/>
          </a:p>
        </p:txBody>
      </p:sp>
      <p:sp>
        <p:nvSpPr>
          <p:cNvPr id="56" name="Rectangle 7"/>
          <p:cNvSpPr>
            <a:spLocks noChangeArrowheads="1"/>
          </p:cNvSpPr>
          <p:nvPr/>
        </p:nvSpPr>
        <p:spPr bwMode="auto">
          <a:xfrm>
            <a:off x="795970" y="4392281"/>
            <a:ext cx="1448936" cy="3723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1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Instructor de Natación</a:t>
            </a:r>
            <a:endParaRPr lang="es-MX" sz="1100" b="1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b="0" dirty="0"/>
          </a:p>
        </p:txBody>
      </p:sp>
      <p:sp>
        <p:nvSpPr>
          <p:cNvPr id="58" name="Rectangle 26"/>
          <p:cNvSpPr>
            <a:spLocks noChangeArrowheads="1"/>
          </p:cNvSpPr>
          <p:nvPr/>
        </p:nvSpPr>
        <p:spPr bwMode="auto">
          <a:xfrm>
            <a:off x="2323388" y="3430228"/>
            <a:ext cx="1448729" cy="3946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Salvavidas</a:t>
            </a:r>
            <a:endParaRPr lang="es-MX" sz="1100" b="1" dirty="0"/>
          </a:p>
        </p:txBody>
      </p:sp>
      <p:sp>
        <p:nvSpPr>
          <p:cNvPr id="59" name="Rectangle 26"/>
          <p:cNvSpPr>
            <a:spLocks noChangeArrowheads="1"/>
          </p:cNvSpPr>
          <p:nvPr/>
        </p:nvSpPr>
        <p:spPr bwMode="auto">
          <a:xfrm>
            <a:off x="2324719" y="3909341"/>
            <a:ext cx="1448729" cy="4229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Salvavidas</a:t>
            </a:r>
            <a:endParaRPr lang="es-MX" sz="1100" b="1" dirty="0"/>
          </a:p>
        </p:txBody>
      </p:sp>
      <p:sp>
        <p:nvSpPr>
          <p:cNvPr id="62" name="Rectangle 26"/>
          <p:cNvSpPr>
            <a:spLocks noChangeArrowheads="1"/>
          </p:cNvSpPr>
          <p:nvPr/>
        </p:nvSpPr>
        <p:spPr bwMode="auto">
          <a:xfrm>
            <a:off x="3830919" y="2466537"/>
            <a:ext cx="1448729" cy="41672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Salvavidas</a:t>
            </a:r>
            <a:endParaRPr lang="es-MX" sz="1100" b="1" dirty="0"/>
          </a:p>
        </p:txBody>
      </p:sp>
      <p:sp>
        <p:nvSpPr>
          <p:cNvPr id="64" name="Rectangle 26"/>
          <p:cNvSpPr>
            <a:spLocks noChangeArrowheads="1"/>
          </p:cNvSpPr>
          <p:nvPr/>
        </p:nvSpPr>
        <p:spPr bwMode="auto">
          <a:xfrm>
            <a:off x="2323388" y="1970796"/>
            <a:ext cx="1430101" cy="44516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Salvavidas</a:t>
            </a:r>
            <a:endParaRPr lang="es-MX" sz="1100" b="1" dirty="0"/>
          </a:p>
        </p:txBody>
      </p:sp>
      <p:sp>
        <p:nvSpPr>
          <p:cNvPr id="65" name="Rectangle 26"/>
          <p:cNvSpPr>
            <a:spLocks noChangeArrowheads="1"/>
          </p:cNvSpPr>
          <p:nvPr/>
        </p:nvSpPr>
        <p:spPr bwMode="auto">
          <a:xfrm>
            <a:off x="3825940" y="1973004"/>
            <a:ext cx="1453708" cy="42912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Salvavidas</a:t>
            </a:r>
          </a:p>
        </p:txBody>
      </p:sp>
      <p:sp>
        <p:nvSpPr>
          <p:cNvPr id="66" name="Rectangle 26"/>
          <p:cNvSpPr>
            <a:spLocks noChangeArrowheads="1"/>
          </p:cNvSpPr>
          <p:nvPr/>
        </p:nvSpPr>
        <p:spPr bwMode="auto">
          <a:xfrm>
            <a:off x="2318099" y="2487089"/>
            <a:ext cx="1430101" cy="41666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Salvavidas</a:t>
            </a:r>
            <a:endParaRPr lang="es-MX" sz="1100" b="1" dirty="0"/>
          </a:p>
        </p:txBody>
      </p:sp>
      <p:sp>
        <p:nvSpPr>
          <p:cNvPr id="69" name="Rectangle 21"/>
          <p:cNvSpPr>
            <a:spLocks noChangeArrowheads="1"/>
          </p:cNvSpPr>
          <p:nvPr/>
        </p:nvSpPr>
        <p:spPr bwMode="auto">
          <a:xfrm>
            <a:off x="6944393" y="2439483"/>
            <a:ext cx="1451347" cy="42259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Boletera </a:t>
            </a:r>
            <a:endParaRPr lang="es-MX" sz="1100" b="1" dirty="0"/>
          </a:p>
        </p:txBody>
      </p:sp>
      <p:sp>
        <p:nvSpPr>
          <p:cNvPr id="73" name="Rectangle 21"/>
          <p:cNvSpPr>
            <a:spLocks noChangeArrowheads="1"/>
          </p:cNvSpPr>
          <p:nvPr/>
        </p:nvSpPr>
        <p:spPr bwMode="auto">
          <a:xfrm>
            <a:off x="6952621" y="2941673"/>
            <a:ext cx="1437555" cy="40732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Boletera </a:t>
            </a:r>
            <a:endParaRPr lang="es-MX" sz="1100" b="1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dirty="0"/>
          </a:p>
        </p:txBody>
      </p:sp>
      <p:sp>
        <p:nvSpPr>
          <p:cNvPr id="74" name="Rectangle 21"/>
          <p:cNvSpPr>
            <a:spLocks noChangeArrowheads="1"/>
          </p:cNvSpPr>
          <p:nvPr/>
        </p:nvSpPr>
        <p:spPr bwMode="auto">
          <a:xfrm>
            <a:off x="6946001" y="3410120"/>
            <a:ext cx="1437555" cy="40023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Boletera </a:t>
            </a:r>
            <a:endParaRPr lang="es-MX" sz="1100" b="1" dirty="0"/>
          </a:p>
        </p:txBody>
      </p:sp>
      <p:sp>
        <p:nvSpPr>
          <p:cNvPr id="75" name="Rectangle 21"/>
          <p:cNvSpPr>
            <a:spLocks noChangeArrowheads="1"/>
          </p:cNvSpPr>
          <p:nvPr/>
        </p:nvSpPr>
        <p:spPr bwMode="auto">
          <a:xfrm>
            <a:off x="6961577" y="3856170"/>
            <a:ext cx="1437555" cy="4199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Boletera </a:t>
            </a:r>
            <a:endParaRPr lang="es-MX" sz="1100" b="1" dirty="0"/>
          </a:p>
        </p:txBody>
      </p:sp>
      <p:sp>
        <p:nvSpPr>
          <p:cNvPr id="31" name="Rectangle 26"/>
          <p:cNvSpPr>
            <a:spLocks noChangeArrowheads="1"/>
          </p:cNvSpPr>
          <p:nvPr/>
        </p:nvSpPr>
        <p:spPr bwMode="auto">
          <a:xfrm>
            <a:off x="3830919" y="2962764"/>
            <a:ext cx="1448729" cy="39141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Salvavidas</a:t>
            </a:r>
            <a:endParaRPr lang="es-MX" sz="1100" b="1" dirty="0"/>
          </a:p>
          <a:p>
            <a:pPr algn="ctr">
              <a:lnSpc>
                <a:spcPct val="80000"/>
              </a:lnSpc>
              <a:defRPr/>
            </a:pPr>
            <a:r>
              <a:rPr lang="es-MX" sz="1100" dirty="0" smtClean="0"/>
              <a:t> </a:t>
            </a:r>
            <a:endParaRPr lang="es-MX" sz="1100" dirty="0"/>
          </a:p>
        </p:txBody>
      </p:sp>
      <p:sp>
        <p:nvSpPr>
          <p:cNvPr id="35" name="Rectangle 26"/>
          <p:cNvSpPr>
            <a:spLocks noChangeArrowheads="1"/>
          </p:cNvSpPr>
          <p:nvPr/>
        </p:nvSpPr>
        <p:spPr bwMode="auto">
          <a:xfrm>
            <a:off x="3830919" y="3438953"/>
            <a:ext cx="1448729" cy="3946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Salvavidas</a:t>
            </a:r>
            <a:endParaRPr lang="es-MX" sz="1100" b="1" dirty="0"/>
          </a:p>
          <a:p>
            <a:pPr algn="ctr">
              <a:lnSpc>
                <a:spcPct val="80000"/>
              </a:lnSpc>
              <a:defRPr/>
            </a:pPr>
            <a:r>
              <a:rPr lang="es-MX" sz="1100" dirty="0" smtClean="0"/>
              <a:t> </a:t>
            </a:r>
            <a:endParaRPr lang="es-MX" sz="1100" dirty="0"/>
          </a:p>
        </p:txBody>
      </p:sp>
      <p:sp>
        <p:nvSpPr>
          <p:cNvPr id="37" name="Rectangle 26"/>
          <p:cNvSpPr>
            <a:spLocks noChangeArrowheads="1"/>
          </p:cNvSpPr>
          <p:nvPr/>
        </p:nvSpPr>
        <p:spPr bwMode="auto">
          <a:xfrm>
            <a:off x="3833632" y="3912307"/>
            <a:ext cx="1448729" cy="4199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Salvavidas</a:t>
            </a:r>
            <a:endParaRPr lang="es-MX" sz="1100" b="1" dirty="0"/>
          </a:p>
          <a:p>
            <a:pPr algn="ctr">
              <a:lnSpc>
                <a:spcPct val="80000"/>
              </a:lnSpc>
              <a:defRPr/>
            </a:pPr>
            <a:r>
              <a:rPr lang="es-MX" sz="1100" dirty="0" smtClean="0"/>
              <a:t> </a:t>
            </a:r>
            <a:endParaRPr lang="es-MX" sz="1100" dirty="0"/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auto">
          <a:xfrm>
            <a:off x="791008" y="4835629"/>
            <a:ext cx="1448936" cy="41488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1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Instructor de Natación</a:t>
            </a:r>
            <a:endParaRPr lang="es-MX" sz="1100" b="1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b="0" dirty="0"/>
          </a:p>
        </p:txBody>
      </p:sp>
      <p:sp>
        <p:nvSpPr>
          <p:cNvPr id="39" name="Rectangle 7"/>
          <p:cNvSpPr>
            <a:spLocks noChangeArrowheads="1"/>
          </p:cNvSpPr>
          <p:nvPr/>
        </p:nvSpPr>
        <p:spPr bwMode="auto">
          <a:xfrm>
            <a:off x="799008" y="5318367"/>
            <a:ext cx="1448936" cy="41488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1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Instructor de Natación</a:t>
            </a:r>
            <a:endParaRPr lang="es-MX" sz="1100" b="1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b="0" dirty="0"/>
          </a:p>
        </p:txBody>
      </p:sp>
      <p:sp>
        <p:nvSpPr>
          <p:cNvPr id="40" name="Rectangle 21"/>
          <p:cNvSpPr>
            <a:spLocks noChangeArrowheads="1"/>
          </p:cNvSpPr>
          <p:nvPr/>
        </p:nvSpPr>
        <p:spPr bwMode="auto">
          <a:xfrm>
            <a:off x="6948264" y="4341863"/>
            <a:ext cx="1437555" cy="37756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Boletera </a:t>
            </a:r>
            <a:endParaRPr lang="es-MX" sz="1100" b="1" dirty="0"/>
          </a:p>
        </p:txBody>
      </p:sp>
      <p:sp>
        <p:nvSpPr>
          <p:cNvPr id="45" name="Rectangle 7"/>
          <p:cNvSpPr>
            <a:spLocks noChangeArrowheads="1"/>
          </p:cNvSpPr>
          <p:nvPr/>
        </p:nvSpPr>
        <p:spPr bwMode="auto">
          <a:xfrm>
            <a:off x="799008" y="5809095"/>
            <a:ext cx="1448936" cy="41488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1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Instructor de Natación</a:t>
            </a:r>
            <a:endParaRPr lang="es-MX" sz="1100" b="1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b="0" dirty="0"/>
          </a:p>
        </p:txBody>
      </p:sp>
    </p:spTree>
    <p:extLst>
      <p:ext uri="{BB962C8B-B14F-4D97-AF65-F5344CB8AC3E}">
        <p14:creationId xmlns:p14="http://schemas.microsoft.com/office/powerpoint/2010/main" val="86759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5 Conector recto"/>
          <p:cNvCxnSpPr>
            <a:cxnSpLocks noChangeShapeType="1"/>
          </p:cNvCxnSpPr>
          <p:nvPr/>
        </p:nvCxnSpPr>
        <p:spPr bwMode="auto">
          <a:xfrm>
            <a:off x="1122344" y="2881664"/>
            <a:ext cx="3355669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9 Conector recto"/>
          <p:cNvCxnSpPr>
            <a:cxnSpLocks noChangeShapeType="1"/>
          </p:cNvCxnSpPr>
          <p:nvPr/>
        </p:nvCxnSpPr>
        <p:spPr bwMode="auto">
          <a:xfrm>
            <a:off x="196540" y="3360463"/>
            <a:ext cx="85026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91 Conector recto"/>
          <p:cNvCxnSpPr>
            <a:cxnSpLocks noChangeShapeType="1"/>
            <a:endCxn id="24" idx="2"/>
          </p:cNvCxnSpPr>
          <p:nvPr/>
        </p:nvCxnSpPr>
        <p:spPr bwMode="auto">
          <a:xfrm flipH="1">
            <a:off x="7589527" y="3655157"/>
            <a:ext cx="814388" cy="12700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92 Conector recto"/>
          <p:cNvCxnSpPr>
            <a:cxnSpLocks noChangeShapeType="1"/>
          </p:cNvCxnSpPr>
          <p:nvPr/>
        </p:nvCxnSpPr>
        <p:spPr bwMode="auto">
          <a:xfrm>
            <a:off x="8510277" y="4012345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93 Conector recto"/>
          <p:cNvCxnSpPr>
            <a:cxnSpLocks noChangeShapeType="1"/>
          </p:cNvCxnSpPr>
          <p:nvPr/>
        </p:nvCxnSpPr>
        <p:spPr bwMode="auto">
          <a:xfrm>
            <a:off x="8510277" y="4467957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94 Conector recto"/>
          <p:cNvCxnSpPr>
            <a:cxnSpLocks noChangeShapeType="1"/>
          </p:cNvCxnSpPr>
          <p:nvPr/>
        </p:nvCxnSpPr>
        <p:spPr bwMode="auto">
          <a:xfrm>
            <a:off x="8510277" y="4820382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95 Conector recto"/>
          <p:cNvCxnSpPr>
            <a:cxnSpLocks noChangeShapeType="1"/>
          </p:cNvCxnSpPr>
          <p:nvPr/>
        </p:nvCxnSpPr>
        <p:spPr bwMode="auto">
          <a:xfrm>
            <a:off x="8499165" y="5188682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96 Conector recto"/>
          <p:cNvCxnSpPr>
            <a:cxnSpLocks noChangeShapeType="1"/>
          </p:cNvCxnSpPr>
          <p:nvPr/>
        </p:nvCxnSpPr>
        <p:spPr bwMode="auto">
          <a:xfrm>
            <a:off x="8699190" y="3360463"/>
            <a:ext cx="11112" cy="182821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87 Conector recto"/>
          <p:cNvCxnSpPr>
            <a:cxnSpLocks noChangeShapeType="1"/>
          </p:cNvCxnSpPr>
          <p:nvPr/>
        </p:nvCxnSpPr>
        <p:spPr bwMode="auto">
          <a:xfrm>
            <a:off x="225115" y="4021870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88 Conector recto"/>
          <p:cNvCxnSpPr>
            <a:cxnSpLocks noChangeShapeType="1"/>
          </p:cNvCxnSpPr>
          <p:nvPr/>
        </p:nvCxnSpPr>
        <p:spPr bwMode="auto">
          <a:xfrm>
            <a:off x="225115" y="4458432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89 Conector recto"/>
          <p:cNvCxnSpPr>
            <a:cxnSpLocks noChangeShapeType="1"/>
          </p:cNvCxnSpPr>
          <p:nvPr/>
        </p:nvCxnSpPr>
        <p:spPr bwMode="auto">
          <a:xfrm>
            <a:off x="225115" y="4829907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90 Conector recto"/>
          <p:cNvCxnSpPr>
            <a:cxnSpLocks noChangeShapeType="1"/>
          </p:cNvCxnSpPr>
          <p:nvPr/>
        </p:nvCxnSpPr>
        <p:spPr bwMode="auto">
          <a:xfrm>
            <a:off x="196540" y="5198207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13 Conector recto"/>
          <p:cNvCxnSpPr>
            <a:cxnSpLocks noChangeShapeType="1"/>
          </p:cNvCxnSpPr>
          <p:nvPr/>
        </p:nvCxnSpPr>
        <p:spPr bwMode="auto">
          <a:xfrm>
            <a:off x="210827" y="3360463"/>
            <a:ext cx="0" cy="183774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2415865" y="4677507"/>
            <a:ext cx="1831975" cy="3222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RAUL GONZALEZ</a:t>
            </a:r>
          </a:p>
        </p:txBody>
      </p:sp>
      <p:sp>
        <p:nvSpPr>
          <p:cNvPr id="22" name="Rectangle 39"/>
          <p:cNvSpPr>
            <a:spLocks noChangeArrowheads="1"/>
          </p:cNvSpPr>
          <p:nvPr/>
        </p:nvSpPr>
        <p:spPr bwMode="auto">
          <a:xfrm>
            <a:off x="428315" y="3467832"/>
            <a:ext cx="1835150" cy="3095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BUROCRATAS MUNICIAPALES</a:t>
            </a:r>
          </a:p>
        </p:txBody>
      </p:sp>
      <p:sp>
        <p:nvSpPr>
          <p:cNvPr id="23" name="Rectangle 339"/>
          <p:cNvSpPr>
            <a:spLocks noChangeArrowheads="1"/>
          </p:cNvSpPr>
          <p:nvPr/>
        </p:nvSpPr>
        <p:spPr bwMode="auto">
          <a:xfrm>
            <a:off x="2425390" y="3872645"/>
            <a:ext cx="1811337" cy="3159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VALLE DE SANTA LUCIA</a:t>
            </a:r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6671952" y="3483707"/>
            <a:ext cx="1833563" cy="2984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FILIBERTO SAGRERO</a:t>
            </a:r>
          </a:p>
        </p:txBody>
      </p:sp>
      <p:sp>
        <p:nvSpPr>
          <p:cNvPr id="25" name="Rectangle 1153"/>
          <p:cNvSpPr>
            <a:spLocks noChangeArrowheads="1"/>
          </p:cNvSpPr>
          <p:nvPr/>
        </p:nvSpPr>
        <p:spPr bwMode="auto">
          <a:xfrm>
            <a:off x="412440" y="4259995"/>
            <a:ext cx="1836737" cy="3365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10 DE MARZO</a:t>
            </a:r>
            <a:endParaRPr lang="es-ES" sz="1100" b="0" dirty="0"/>
          </a:p>
        </p:txBody>
      </p:sp>
      <p:sp>
        <p:nvSpPr>
          <p:cNvPr id="27" name="Rectangle 417"/>
          <p:cNvSpPr>
            <a:spLocks noChangeArrowheads="1"/>
          </p:cNvSpPr>
          <p:nvPr/>
        </p:nvSpPr>
        <p:spPr bwMode="auto">
          <a:xfrm>
            <a:off x="6671952" y="4672745"/>
            <a:ext cx="1833563" cy="3254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 dirty="0"/>
          </a:p>
          <a:p>
            <a:pPr algn="ctr">
              <a:lnSpc>
                <a:spcPct val="80000"/>
              </a:lnSpc>
              <a:defRPr/>
            </a:pPr>
            <a:endParaRPr lang="es-MX" sz="1100" b="0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MODERNA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 </a:t>
            </a:r>
          </a:p>
          <a:p>
            <a:pPr algn="ctr">
              <a:lnSpc>
                <a:spcPct val="80000"/>
              </a:lnSpc>
              <a:defRPr/>
            </a:pPr>
            <a:endParaRPr lang="es-MX" sz="1100" b="0" dirty="0"/>
          </a:p>
        </p:txBody>
      </p:sp>
      <p:sp>
        <p:nvSpPr>
          <p:cNvPr id="28" name="Rectangle 39"/>
          <p:cNvSpPr>
            <a:spLocks noChangeArrowheads="1"/>
          </p:cNvSpPr>
          <p:nvPr/>
        </p:nvSpPr>
        <p:spPr bwMode="auto">
          <a:xfrm>
            <a:off x="437840" y="3858357"/>
            <a:ext cx="1833562" cy="3063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VALLE DEL MIRADOR</a:t>
            </a:r>
          </a:p>
        </p:txBody>
      </p:sp>
      <p:sp>
        <p:nvSpPr>
          <p:cNvPr id="29" name="Rectangle 1153"/>
          <p:cNvSpPr>
            <a:spLocks noChangeArrowheads="1"/>
          </p:cNvSpPr>
          <p:nvPr/>
        </p:nvSpPr>
        <p:spPr bwMode="auto">
          <a:xfrm>
            <a:off x="4744727" y="4677507"/>
            <a:ext cx="1844675" cy="3222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VALLE DE INFONAVIT</a:t>
            </a:r>
          </a:p>
        </p:txBody>
      </p:sp>
      <p:sp>
        <p:nvSpPr>
          <p:cNvPr id="30" name="Rectangle 311"/>
          <p:cNvSpPr>
            <a:spLocks noChangeArrowheads="1"/>
          </p:cNvSpPr>
          <p:nvPr/>
        </p:nvSpPr>
        <p:spPr bwMode="auto">
          <a:xfrm>
            <a:off x="2425390" y="4259995"/>
            <a:ext cx="1817687" cy="3365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JESUS HINOJOSA TIJERINA</a:t>
            </a:r>
          </a:p>
        </p:txBody>
      </p:sp>
      <p:sp>
        <p:nvSpPr>
          <p:cNvPr id="31" name="Rectangle 299"/>
          <p:cNvSpPr>
            <a:spLocks noChangeArrowheads="1"/>
          </p:cNvSpPr>
          <p:nvPr/>
        </p:nvSpPr>
        <p:spPr bwMode="auto">
          <a:xfrm>
            <a:off x="4730440" y="3483707"/>
            <a:ext cx="1830387" cy="2968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VILLA ALEGRE</a:t>
            </a:r>
            <a:endParaRPr lang="es-ES" sz="1100" b="0" dirty="0"/>
          </a:p>
        </p:txBody>
      </p:sp>
      <p:sp>
        <p:nvSpPr>
          <p:cNvPr id="32" name="Rectangle 217"/>
          <p:cNvSpPr>
            <a:spLocks noChangeArrowheads="1"/>
          </p:cNvSpPr>
          <p:nvPr/>
        </p:nvSpPr>
        <p:spPr bwMode="auto">
          <a:xfrm>
            <a:off x="428315" y="4677507"/>
            <a:ext cx="1835150" cy="3222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PARQUE ESPAÑA</a:t>
            </a:r>
          </a:p>
        </p:txBody>
      </p:sp>
      <p:sp>
        <p:nvSpPr>
          <p:cNvPr id="33" name="Rectangle 417"/>
          <p:cNvSpPr>
            <a:spLocks noChangeArrowheads="1"/>
          </p:cNvSpPr>
          <p:nvPr/>
        </p:nvSpPr>
        <p:spPr bwMode="auto">
          <a:xfrm>
            <a:off x="4735202" y="3863120"/>
            <a:ext cx="1846263" cy="32226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SAN JORGE</a:t>
            </a:r>
          </a:p>
          <a:p>
            <a:pPr algn="ctr">
              <a:lnSpc>
                <a:spcPct val="80000"/>
              </a:lnSpc>
              <a:defRPr/>
            </a:pPr>
            <a:endParaRPr lang="es-MX" sz="1100" b="0" dirty="0"/>
          </a:p>
        </p:txBody>
      </p:sp>
      <p:sp>
        <p:nvSpPr>
          <p:cNvPr id="34" name="Rectangle 137"/>
          <p:cNvSpPr>
            <a:spLocks noChangeArrowheads="1"/>
          </p:cNvSpPr>
          <p:nvPr/>
        </p:nvSpPr>
        <p:spPr bwMode="auto">
          <a:xfrm>
            <a:off x="6671952" y="3867882"/>
            <a:ext cx="1817688" cy="3190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 BICENTENARIO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FOMERREY 113</a:t>
            </a:r>
          </a:p>
        </p:txBody>
      </p:sp>
      <p:sp>
        <p:nvSpPr>
          <p:cNvPr id="37" name="Rectangle 137"/>
          <p:cNvSpPr>
            <a:spLocks noChangeArrowheads="1"/>
          </p:cNvSpPr>
          <p:nvPr/>
        </p:nvSpPr>
        <p:spPr bwMode="auto">
          <a:xfrm>
            <a:off x="4744727" y="5109307"/>
            <a:ext cx="1862138" cy="2905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CAMINO REAL</a:t>
            </a:r>
          </a:p>
        </p:txBody>
      </p:sp>
      <p:sp>
        <p:nvSpPr>
          <p:cNvPr id="38" name="Rectangle 24"/>
          <p:cNvSpPr>
            <a:spLocks noChangeArrowheads="1"/>
          </p:cNvSpPr>
          <p:nvPr/>
        </p:nvSpPr>
        <p:spPr bwMode="auto">
          <a:xfrm>
            <a:off x="6686240" y="5096607"/>
            <a:ext cx="1831975" cy="3016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 LOS CAMPEONES</a:t>
            </a:r>
          </a:p>
        </p:txBody>
      </p:sp>
      <p:sp>
        <p:nvSpPr>
          <p:cNvPr id="39" name="Rectangle 64"/>
          <p:cNvSpPr>
            <a:spLocks noChangeArrowheads="1"/>
          </p:cNvSpPr>
          <p:nvPr/>
        </p:nvSpPr>
        <p:spPr bwMode="auto">
          <a:xfrm>
            <a:off x="6681477" y="4259995"/>
            <a:ext cx="1825625" cy="3365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 BICENTENARIO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DIEGO DE MONTEMAYOR</a:t>
            </a:r>
          </a:p>
        </p:txBody>
      </p:sp>
      <p:sp>
        <p:nvSpPr>
          <p:cNvPr id="40" name="Rectangle 24"/>
          <p:cNvSpPr>
            <a:spLocks noChangeArrowheads="1"/>
          </p:cNvSpPr>
          <p:nvPr/>
        </p:nvSpPr>
        <p:spPr bwMode="auto">
          <a:xfrm>
            <a:off x="2406340" y="5088670"/>
            <a:ext cx="1831975" cy="30956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SAN BERNABE</a:t>
            </a:r>
          </a:p>
        </p:txBody>
      </p:sp>
      <p:sp>
        <p:nvSpPr>
          <p:cNvPr id="41" name="Rectangle 45"/>
          <p:cNvSpPr>
            <a:spLocks noChangeArrowheads="1"/>
          </p:cNvSpPr>
          <p:nvPr/>
        </p:nvSpPr>
        <p:spPr bwMode="auto">
          <a:xfrm>
            <a:off x="428315" y="5085495"/>
            <a:ext cx="1844675" cy="2984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POLIVALENTE</a:t>
            </a:r>
          </a:p>
          <a:p>
            <a:pPr algn="ctr">
              <a:lnSpc>
                <a:spcPct val="80000"/>
              </a:lnSpc>
              <a:defRPr/>
            </a:pPr>
            <a:endParaRPr lang="es-MX" sz="1100" b="0" dirty="0"/>
          </a:p>
        </p:txBody>
      </p:sp>
      <p:sp>
        <p:nvSpPr>
          <p:cNvPr id="42" name="Rectangle 45"/>
          <p:cNvSpPr>
            <a:spLocks noChangeArrowheads="1"/>
          </p:cNvSpPr>
          <p:nvPr/>
        </p:nvSpPr>
        <p:spPr bwMode="auto">
          <a:xfrm>
            <a:off x="2425390" y="3475770"/>
            <a:ext cx="1816100" cy="3127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 dirty="0"/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DOMO ACUATICO</a:t>
            </a:r>
          </a:p>
          <a:p>
            <a:pPr algn="ctr">
              <a:lnSpc>
                <a:spcPct val="80000"/>
              </a:lnSpc>
              <a:defRPr/>
            </a:pPr>
            <a:endParaRPr lang="es-MX" sz="1100" b="0" dirty="0"/>
          </a:p>
        </p:txBody>
      </p:sp>
      <p:sp>
        <p:nvSpPr>
          <p:cNvPr id="43" name="Rectangle 375"/>
          <p:cNvSpPr>
            <a:spLocks noChangeArrowheads="1"/>
          </p:cNvSpPr>
          <p:nvPr/>
        </p:nvSpPr>
        <p:spPr bwMode="auto">
          <a:xfrm>
            <a:off x="1081237" y="2482027"/>
            <a:ext cx="1860843" cy="7191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Secretaria </a:t>
            </a:r>
            <a:r>
              <a:rPr lang="es-MX" sz="1100" b="1" dirty="0" smtClean="0">
                <a:cs typeface="Arial" panose="020B0604020202020204" pitchFamily="34" charset="0"/>
              </a:rPr>
              <a:t> </a:t>
            </a:r>
            <a:r>
              <a:rPr lang="es-MX" sz="1100" b="1" dirty="0">
                <a:cs typeface="Arial" panose="020B0604020202020204" pitchFamily="34" charset="0"/>
              </a:rPr>
              <a:t>C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cs typeface="Arial" panose="020B0604020202020204" pitchFamily="34" charset="0"/>
              </a:rPr>
              <a:t> </a:t>
            </a:r>
            <a:endParaRPr lang="es-MX" sz="1100" b="0" dirty="0">
              <a:cs typeface="Arial" panose="020B0604020202020204" pitchFamily="34" charset="0"/>
            </a:endParaRPr>
          </a:p>
        </p:txBody>
      </p:sp>
      <p:sp>
        <p:nvSpPr>
          <p:cNvPr id="44" name="Rectangle 137"/>
          <p:cNvSpPr>
            <a:spLocks noChangeArrowheads="1"/>
          </p:cNvSpPr>
          <p:nvPr/>
        </p:nvSpPr>
        <p:spPr bwMode="auto">
          <a:xfrm>
            <a:off x="4744727" y="4267932"/>
            <a:ext cx="1830388" cy="3206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/>
              <a:t>INDECO NARANJO</a:t>
            </a:r>
          </a:p>
        </p:txBody>
      </p:sp>
      <p:cxnSp>
        <p:nvCxnSpPr>
          <p:cNvPr id="45" name="87 Conector recto"/>
          <p:cNvCxnSpPr>
            <a:cxnSpLocks noChangeShapeType="1"/>
          </p:cNvCxnSpPr>
          <p:nvPr/>
        </p:nvCxnSpPr>
        <p:spPr bwMode="auto">
          <a:xfrm>
            <a:off x="212415" y="3596420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87 Conector recto"/>
          <p:cNvCxnSpPr>
            <a:cxnSpLocks noChangeShapeType="1"/>
          </p:cNvCxnSpPr>
          <p:nvPr/>
        </p:nvCxnSpPr>
        <p:spPr bwMode="auto">
          <a:xfrm>
            <a:off x="8526152" y="3640870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Line 206"/>
          <p:cNvSpPr>
            <a:spLocks noChangeShapeType="1"/>
          </p:cNvSpPr>
          <p:nvPr/>
        </p:nvSpPr>
        <p:spPr bwMode="auto">
          <a:xfrm flipH="1">
            <a:off x="4485964" y="1694234"/>
            <a:ext cx="3176" cy="3594461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/>
          </a:p>
        </p:txBody>
      </p:sp>
      <p:cxnSp>
        <p:nvCxnSpPr>
          <p:cNvPr id="48" name="2 Conector recto"/>
          <p:cNvCxnSpPr>
            <a:cxnSpLocks noChangeShapeType="1"/>
            <a:stCxn id="42" idx="3"/>
            <a:endCxn id="31" idx="1"/>
          </p:cNvCxnSpPr>
          <p:nvPr/>
        </p:nvCxnSpPr>
        <p:spPr bwMode="auto">
          <a:xfrm>
            <a:off x="4241490" y="3632932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53 Conector recto"/>
          <p:cNvCxnSpPr>
            <a:cxnSpLocks noChangeShapeType="1"/>
          </p:cNvCxnSpPr>
          <p:nvPr/>
        </p:nvCxnSpPr>
        <p:spPr bwMode="auto">
          <a:xfrm>
            <a:off x="4244665" y="4058382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54 Conector recto"/>
          <p:cNvCxnSpPr>
            <a:cxnSpLocks noChangeShapeType="1"/>
          </p:cNvCxnSpPr>
          <p:nvPr/>
        </p:nvCxnSpPr>
        <p:spPr bwMode="auto">
          <a:xfrm>
            <a:off x="4244665" y="4385407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57 Conector recto"/>
          <p:cNvCxnSpPr>
            <a:cxnSpLocks noChangeShapeType="1"/>
          </p:cNvCxnSpPr>
          <p:nvPr/>
        </p:nvCxnSpPr>
        <p:spPr bwMode="auto">
          <a:xfrm>
            <a:off x="4244665" y="4872770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73 Conector recto"/>
          <p:cNvCxnSpPr>
            <a:cxnSpLocks noChangeShapeType="1"/>
          </p:cNvCxnSpPr>
          <p:nvPr/>
        </p:nvCxnSpPr>
        <p:spPr bwMode="auto">
          <a:xfrm>
            <a:off x="4244665" y="5288695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Rectangle 417"/>
          <p:cNvSpPr>
            <a:spLocks noChangeArrowheads="1"/>
          </p:cNvSpPr>
          <p:nvPr/>
        </p:nvSpPr>
        <p:spPr bwMode="auto">
          <a:xfrm>
            <a:off x="3256119" y="1602309"/>
            <a:ext cx="2500313" cy="7921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Coordinador de Unidades </a:t>
            </a:r>
            <a:r>
              <a:rPr lang="es-MX" sz="1100" b="1" dirty="0" smtClean="0">
                <a:cs typeface="Arial" panose="020B0604020202020204" pitchFamily="34" charset="0"/>
              </a:rPr>
              <a:t>Deportivas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54" name="53 CuadroTexto"/>
          <p:cNvSpPr txBox="1"/>
          <p:nvPr/>
        </p:nvSpPr>
        <p:spPr>
          <a:xfrm>
            <a:off x="3311481" y="882578"/>
            <a:ext cx="23289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UNIDADES DEPORTIVAS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10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19 Conector recto"/>
          <p:cNvCxnSpPr>
            <a:cxnSpLocks noChangeShapeType="1"/>
          </p:cNvCxnSpPr>
          <p:nvPr/>
        </p:nvCxnSpPr>
        <p:spPr bwMode="auto">
          <a:xfrm>
            <a:off x="6546229" y="4103215"/>
            <a:ext cx="22383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4794644" y="3752023"/>
            <a:ext cx="1751585" cy="67698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Instructor</a:t>
            </a:r>
          </a:p>
        </p:txBody>
      </p:sp>
      <p:sp>
        <p:nvSpPr>
          <p:cNvPr id="8" name="Line 19"/>
          <p:cNvSpPr>
            <a:spLocks noChangeShapeType="1"/>
          </p:cNvSpPr>
          <p:nvPr/>
        </p:nvSpPr>
        <p:spPr bwMode="auto">
          <a:xfrm>
            <a:off x="4481229" y="2242787"/>
            <a:ext cx="0" cy="14128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9" name="Line 32"/>
          <p:cNvSpPr>
            <a:spLocks noChangeShapeType="1"/>
          </p:cNvSpPr>
          <p:nvPr/>
        </p:nvSpPr>
        <p:spPr bwMode="auto">
          <a:xfrm>
            <a:off x="2243341" y="3652473"/>
            <a:ext cx="454895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10" name="Line 33"/>
          <p:cNvSpPr>
            <a:spLocks noChangeShapeType="1"/>
          </p:cNvSpPr>
          <p:nvPr/>
        </p:nvSpPr>
        <p:spPr bwMode="auto">
          <a:xfrm flipH="1">
            <a:off x="2235388" y="3652474"/>
            <a:ext cx="0" cy="118068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11" name="Line 34"/>
          <p:cNvSpPr>
            <a:spLocks noChangeShapeType="1"/>
          </p:cNvSpPr>
          <p:nvPr/>
        </p:nvSpPr>
        <p:spPr bwMode="auto">
          <a:xfrm>
            <a:off x="2221102" y="4047653"/>
            <a:ext cx="2413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12" name="Line 35"/>
          <p:cNvSpPr>
            <a:spLocks noChangeShapeType="1"/>
          </p:cNvSpPr>
          <p:nvPr/>
        </p:nvSpPr>
        <p:spPr bwMode="auto">
          <a:xfrm flipH="1">
            <a:off x="6792292" y="3663586"/>
            <a:ext cx="0" cy="117591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13" name="Rectangle 137"/>
          <p:cNvSpPr>
            <a:spLocks noChangeArrowheads="1"/>
          </p:cNvSpPr>
          <p:nvPr/>
        </p:nvSpPr>
        <p:spPr bwMode="auto">
          <a:xfrm>
            <a:off x="4816664" y="4498593"/>
            <a:ext cx="1750203" cy="6992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Intendente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14" name="Line 138"/>
          <p:cNvSpPr>
            <a:spLocks noChangeShapeType="1"/>
          </p:cNvSpPr>
          <p:nvPr/>
        </p:nvSpPr>
        <p:spPr bwMode="auto">
          <a:xfrm>
            <a:off x="2246502" y="4833155"/>
            <a:ext cx="2270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2462401" y="3750777"/>
            <a:ext cx="1775633" cy="69535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Auxiliar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2184116" y="2841625"/>
            <a:ext cx="1876426" cy="6778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Secretaria / O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cxnSp>
        <p:nvCxnSpPr>
          <p:cNvPr id="17" name="2 Conector recto"/>
          <p:cNvCxnSpPr>
            <a:cxnSpLocks noChangeShapeType="1"/>
            <a:stCxn id="16" idx="3"/>
          </p:cNvCxnSpPr>
          <p:nvPr/>
        </p:nvCxnSpPr>
        <p:spPr bwMode="auto">
          <a:xfrm>
            <a:off x="4060542" y="3180557"/>
            <a:ext cx="434975" cy="79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3320767" y="1669770"/>
            <a:ext cx="2349500" cy="9879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Auxiliar 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19" name="Rectangle 153"/>
          <p:cNvSpPr>
            <a:spLocks noChangeArrowheads="1"/>
          </p:cNvSpPr>
          <p:nvPr/>
        </p:nvSpPr>
        <p:spPr bwMode="auto">
          <a:xfrm>
            <a:off x="2462401" y="4502187"/>
            <a:ext cx="1775633" cy="67304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Mantenimiento</a:t>
            </a:r>
            <a:endParaRPr lang="es-MX" sz="1100" b="1" dirty="0">
              <a:cs typeface="Arial" panose="020B0604020202020204" pitchFamily="34" charset="0"/>
            </a:endParaRPr>
          </a:p>
        </p:txBody>
      </p:sp>
      <p:cxnSp>
        <p:nvCxnSpPr>
          <p:cNvPr id="20" name="19 Conector recto"/>
          <p:cNvCxnSpPr>
            <a:cxnSpLocks noChangeShapeType="1"/>
          </p:cNvCxnSpPr>
          <p:nvPr/>
        </p:nvCxnSpPr>
        <p:spPr bwMode="auto">
          <a:xfrm>
            <a:off x="6566867" y="4839505"/>
            <a:ext cx="2254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2684590" y="859249"/>
            <a:ext cx="366645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BUROCRATAS MUNICIPALES</a:t>
            </a:r>
          </a:p>
        </p:txBody>
      </p:sp>
    </p:spTree>
    <p:extLst>
      <p:ext uri="{BB962C8B-B14F-4D97-AF65-F5344CB8AC3E}">
        <p14:creationId xmlns:p14="http://schemas.microsoft.com/office/powerpoint/2010/main" val="359211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13112"/>
            <a:ext cx="851866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496120" y="1162973"/>
            <a:ext cx="3978386" cy="41549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000" b="1" dirty="0" smtClean="0">
                <a:cs typeface="Arial" pitchFamily="34" charset="0"/>
              </a:rPr>
              <a:t>COORDINADOR </a:t>
            </a:r>
          </a:p>
          <a:p>
            <a:pPr algn="ctr"/>
            <a:endParaRPr lang="es-MX" sz="1100" dirty="0" smtClean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724978" y="2149337"/>
            <a:ext cx="1848050" cy="659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9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Coordinador  </a:t>
            </a:r>
          </a:p>
          <a:p>
            <a:pPr algn="ctr"/>
            <a:endParaRPr lang="es-MX" sz="1100" dirty="0" smtClean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4636738" y="1571396"/>
            <a:ext cx="0" cy="593761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3" name="12 Rectángulo"/>
          <p:cNvSpPr/>
          <p:nvPr/>
        </p:nvSpPr>
        <p:spPr>
          <a:xfrm>
            <a:off x="5755793" y="2166370"/>
            <a:ext cx="1559407" cy="6429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 </a:t>
            </a:r>
          </a:p>
          <a:p>
            <a:pPr algn="ctr"/>
            <a:endParaRPr lang="es-MX" sz="1600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25" name="23 Conector recto"/>
          <p:cNvCxnSpPr/>
          <p:nvPr/>
        </p:nvCxnSpPr>
        <p:spPr>
          <a:xfrm flipV="1">
            <a:off x="6336948" y="1767638"/>
            <a:ext cx="0" cy="39600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9" name="15 Conector recto"/>
          <p:cNvCxnSpPr/>
          <p:nvPr/>
        </p:nvCxnSpPr>
        <p:spPr>
          <a:xfrm>
            <a:off x="2496120" y="1770598"/>
            <a:ext cx="3851414" cy="0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8" name="23 Conector recto"/>
          <p:cNvCxnSpPr/>
          <p:nvPr/>
        </p:nvCxnSpPr>
        <p:spPr>
          <a:xfrm flipV="1">
            <a:off x="2507480" y="1758327"/>
            <a:ext cx="0" cy="39101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9" name="12 Rectángulo"/>
          <p:cNvSpPr/>
          <p:nvPr/>
        </p:nvSpPr>
        <p:spPr>
          <a:xfrm>
            <a:off x="1790299" y="2151727"/>
            <a:ext cx="1770332" cy="6575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0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Coordinador  </a:t>
            </a:r>
          </a:p>
          <a:p>
            <a:pPr algn="ctr"/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es-MX" sz="8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52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61"/>
          <p:cNvSpPr>
            <a:spLocks noChangeShapeType="1"/>
          </p:cNvSpPr>
          <p:nvPr/>
        </p:nvSpPr>
        <p:spPr bwMode="auto">
          <a:xfrm>
            <a:off x="4466174" y="3060146"/>
            <a:ext cx="0" cy="6778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240624" y="2436424"/>
            <a:ext cx="2443162" cy="9348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Auxiliar</a:t>
            </a:r>
          </a:p>
        </p:txBody>
      </p:sp>
      <p:sp>
        <p:nvSpPr>
          <p:cNvPr id="8" name="Rectangle 68"/>
          <p:cNvSpPr>
            <a:spLocks noChangeArrowheads="1"/>
          </p:cNvSpPr>
          <p:nvPr/>
        </p:nvSpPr>
        <p:spPr bwMode="auto">
          <a:xfrm>
            <a:off x="4734899" y="3881956"/>
            <a:ext cx="1742271" cy="68984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Promotor </a:t>
            </a:r>
            <a:r>
              <a:rPr lang="es-MX" sz="1100" b="1" dirty="0" smtClean="0">
                <a:cs typeface="Arial" panose="020B0604020202020204" pitchFamily="34" charset="0"/>
              </a:rPr>
              <a:t>A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9" name="Line 118"/>
          <p:cNvSpPr>
            <a:spLocks noChangeShapeType="1"/>
          </p:cNvSpPr>
          <p:nvPr/>
        </p:nvSpPr>
        <p:spPr bwMode="auto">
          <a:xfrm>
            <a:off x="2279045" y="3738008"/>
            <a:ext cx="442027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cxnSp>
        <p:nvCxnSpPr>
          <p:cNvPr id="10" name="2 Conector recto"/>
          <p:cNvCxnSpPr>
            <a:cxnSpLocks noChangeShapeType="1"/>
          </p:cNvCxnSpPr>
          <p:nvPr/>
        </p:nvCxnSpPr>
        <p:spPr bwMode="auto">
          <a:xfrm>
            <a:off x="2271093" y="3738008"/>
            <a:ext cx="0" cy="48886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4 Conector recto"/>
          <p:cNvCxnSpPr>
            <a:cxnSpLocks noChangeShapeType="1"/>
          </p:cNvCxnSpPr>
          <p:nvPr/>
        </p:nvCxnSpPr>
        <p:spPr bwMode="auto">
          <a:xfrm>
            <a:off x="2271093" y="4226877"/>
            <a:ext cx="2254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4 Conector recto"/>
          <p:cNvCxnSpPr>
            <a:cxnSpLocks noChangeShapeType="1"/>
          </p:cNvCxnSpPr>
          <p:nvPr/>
        </p:nvCxnSpPr>
        <p:spPr bwMode="auto">
          <a:xfrm>
            <a:off x="6481826" y="4274516"/>
            <a:ext cx="2254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5 Conector recto"/>
          <p:cNvCxnSpPr>
            <a:cxnSpLocks noChangeShapeType="1"/>
          </p:cNvCxnSpPr>
          <p:nvPr/>
        </p:nvCxnSpPr>
        <p:spPr bwMode="auto">
          <a:xfrm flipH="1">
            <a:off x="6699315" y="3738008"/>
            <a:ext cx="7936" cy="53650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2515568" y="3883504"/>
            <a:ext cx="1742271" cy="69417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Intendente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2947495" y="822075"/>
            <a:ext cx="302941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VALLE DEL MIRADOR</a:t>
            </a:r>
          </a:p>
        </p:txBody>
      </p:sp>
    </p:spTree>
    <p:extLst>
      <p:ext uri="{BB962C8B-B14F-4D97-AF65-F5344CB8AC3E}">
        <p14:creationId xmlns:p14="http://schemas.microsoft.com/office/powerpoint/2010/main" val="209875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138"/>
          <p:cNvSpPr>
            <a:spLocks noChangeShapeType="1"/>
          </p:cNvSpPr>
          <p:nvPr/>
        </p:nvSpPr>
        <p:spPr bwMode="auto">
          <a:xfrm>
            <a:off x="2357573" y="513179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38"/>
          <p:cNvSpPr>
            <a:spLocks noChangeShapeType="1"/>
          </p:cNvSpPr>
          <p:nvPr/>
        </p:nvSpPr>
        <p:spPr bwMode="auto">
          <a:xfrm>
            <a:off x="2348048" y="4362141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cxnSp>
        <p:nvCxnSpPr>
          <p:cNvPr id="7" name="2 Conector recto"/>
          <p:cNvCxnSpPr>
            <a:cxnSpLocks noChangeShapeType="1"/>
          </p:cNvCxnSpPr>
          <p:nvPr/>
        </p:nvCxnSpPr>
        <p:spPr bwMode="auto">
          <a:xfrm>
            <a:off x="3885971" y="3456218"/>
            <a:ext cx="6477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6528821" y="4362141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9" name="Line 1052"/>
          <p:cNvSpPr>
            <a:spLocks noChangeShapeType="1"/>
          </p:cNvSpPr>
          <p:nvPr/>
        </p:nvSpPr>
        <p:spPr bwMode="auto">
          <a:xfrm flipH="1">
            <a:off x="4530496" y="2384359"/>
            <a:ext cx="12700" cy="158273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10" name="Line 1099"/>
          <p:cNvSpPr>
            <a:spLocks noChangeShapeType="1"/>
          </p:cNvSpPr>
          <p:nvPr/>
        </p:nvSpPr>
        <p:spPr bwMode="auto">
          <a:xfrm>
            <a:off x="2365510" y="3965508"/>
            <a:ext cx="4404611" cy="15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11" name="Rectangle 39"/>
          <p:cNvSpPr>
            <a:spLocks noChangeArrowheads="1"/>
          </p:cNvSpPr>
          <p:nvPr/>
        </p:nvSpPr>
        <p:spPr bwMode="auto">
          <a:xfrm>
            <a:off x="2546485" y="4059979"/>
            <a:ext cx="1744663" cy="68775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Vigilante</a:t>
            </a:r>
            <a:endParaRPr lang="es-MX" sz="1100" b="1" dirty="0">
              <a:cs typeface="Arial" panose="020B0604020202020204" pitchFamily="34" charset="0"/>
            </a:endParaRPr>
          </a:p>
        </p:txBody>
      </p:sp>
      <p:cxnSp>
        <p:nvCxnSpPr>
          <p:cNvPr id="12" name="3 Conector recto"/>
          <p:cNvCxnSpPr>
            <a:cxnSpLocks noChangeShapeType="1"/>
          </p:cNvCxnSpPr>
          <p:nvPr/>
        </p:nvCxnSpPr>
        <p:spPr bwMode="auto">
          <a:xfrm>
            <a:off x="6770121" y="3965509"/>
            <a:ext cx="0" cy="39663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>
            <a:off x="2354398" y="3971859"/>
            <a:ext cx="0" cy="115914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2365509" y="3094147"/>
            <a:ext cx="1710961" cy="72009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Secretaria / </a:t>
            </a:r>
            <a:r>
              <a:rPr lang="es-MX" sz="1100" b="1" dirty="0" smtClean="0">
                <a:cs typeface="Arial" panose="020B0604020202020204" pitchFamily="34" charset="0"/>
              </a:rPr>
              <a:t>O</a:t>
            </a:r>
          </a:p>
        </p:txBody>
      </p:sp>
      <p:sp>
        <p:nvSpPr>
          <p:cNvPr id="16" name="Rectangle 311"/>
          <p:cNvSpPr>
            <a:spLocks noChangeArrowheads="1"/>
          </p:cNvSpPr>
          <p:nvPr/>
        </p:nvSpPr>
        <p:spPr bwMode="auto">
          <a:xfrm>
            <a:off x="2558288" y="4806357"/>
            <a:ext cx="1744663" cy="6508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Auxiliar </a:t>
            </a:r>
          </a:p>
        </p:txBody>
      </p:sp>
      <p:sp>
        <p:nvSpPr>
          <p:cNvPr id="18" name="Rectangle 39"/>
          <p:cNvSpPr>
            <a:spLocks noChangeArrowheads="1"/>
          </p:cNvSpPr>
          <p:nvPr/>
        </p:nvSpPr>
        <p:spPr bwMode="auto">
          <a:xfrm>
            <a:off x="4825798" y="4044104"/>
            <a:ext cx="1746075" cy="68775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Intendente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3324470" y="816870"/>
            <a:ext cx="234711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10 DE MARZO</a:t>
            </a:r>
          </a:p>
        </p:txBody>
      </p:sp>
      <p:sp>
        <p:nvSpPr>
          <p:cNvPr id="20" name="Rectangle 417"/>
          <p:cNvSpPr>
            <a:spLocks noChangeArrowheads="1"/>
          </p:cNvSpPr>
          <p:nvPr/>
        </p:nvSpPr>
        <p:spPr bwMode="auto">
          <a:xfrm>
            <a:off x="3349423" y="2106626"/>
            <a:ext cx="2362200" cy="8096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Profesional Especialista </a:t>
            </a:r>
            <a:r>
              <a:rPr lang="es-MX" sz="1100" b="1" dirty="0" smtClean="0"/>
              <a:t>1</a:t>
            </a:r>
            <a:endParaRPr lang="es-MX" sz="1100" b="1" dirty="0"/>
          </a:p>
        </p:txBody>
      </p:sp>
    </p:spTree>
    <p:extLst>
      <p:ext uri="{BB962C8B-B14F-4D97-AF65-F5344CB8AC3E}">
        <p14:creationId xmlns:p14="http://schemas.microsoft.com/office/powerpoint/2010/main" val="91989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7" name="4 Conector recto"/>
          <p:cNvCxnSpPr>
            <a:cxnSpLocks noChangeShapeType="1"/>
          </p:cNvCxnSpPr>
          <p:nvPr/>
        </p:nvCxnSpPr>
        <p:spPr bwMode="auto">
          <a:xfrm flipV="1">
            <a:off x="3073022" y="3312726"/>
            <a:ext cx="1387475" cy="635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2 Conector recto"/>
          <p:cNvCxnSpPr>
            <a:cxnSpLocks noChangeShapeType="1"/>
          </p:cNvCxnSpPr>
          <p:nvPr/>
        </p:nvCxnSpPr>
        <p:spPr bwMode="auto">
          <a:xfrm>
            <a:off x="4444622" y="2169469"/>
            <a:ext cx="14288" cy="164623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4727417" y="3968508"/>
            <a:ext cx="1790003" cy="71481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Ayudante </a:t>
            </a:r>
            <a:endParaRPr lang="es-MX" sz="1100" b="1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de Mantenimiento </a:t>
            </a:r>
          </a:p>
        </p:txBody>
      </p:sp>
      <p:sp>
        <p:nvSpPr>
          <p:cNvPr id="12" name="Rectangle 31"/>
          <p:cNvSpPr>
            <a:spLocks noChangeArrowheads="1"/>
          </p:cNvSpPr>
          <p:nvPr/>
        </p:nvSpPr>
        <p:spPr bwMode="auto">
          <a:xfrm>
            <a:off x="1988760" y="2923788"/>
            <a:ext cx="1712912" cy="7191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Secretaria / O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cxnSp>
        <p:nvCxnSpPr>
          <p:cNvPr id="13" name="10 Conector recto"/>
          <p:cNvCxnSpPr>
            <a:cxnSpLocks noChangeShapeType="1"/>
          </p:cNvCxnSpPr>
          <p:nvPr/>
        </p:nvCxnSpPr>
        <p:spPr bwMode="auto">
          <a:xfrm>
            <a:off x="1988760" y="3815707"/>
            <a:ext cx="475410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30720 Conector recto"/>
          <p:cNvCxnSpPr>
            <a:cxnSpLocks noChangeShapeType="1"/>
          </p:cNvCxnSpPr>
          <p:nvPr/>
        </p:nvCxnSpPr>
        <p:spPr bwMode="auto">
          <a:xfrm>
            <a:off x="1976060" y="3815707"/>
            <a:ext cx="12700" cy="57626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66 Conector recto"/>
          <p:cNvCxnSpPr>
            <a:cxnSpLocks noChangeShapeType="1"/>
          </p:cNvCxnSpPr>
          <p:nvPr/>
        </p:nvCxnSpPr>
        <p:spPr bwMode="auto">
          <a:xfrm>
            <a:off x="1982410" y="4391969"/>
            <a:ext cx="18573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4 Conector recto"/>
          <p:cNvCxnSpPr>
            <a:cxnSpLocks noChangeShapeType="1"/>
          </p:cNvCxnSpPr>
          <p:nvPr/>
        </p:nvCxnSpPr>
        <p:spPr bwMode="auto">
          <a:xfrm>
            <a:off x="6742863" y="3815707"/>
            <a:ext cx="0" cy="38166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056745" y="816870"/>
            <a:ext cx="26843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PARQUE ESPAÑA</a:t>
            </a: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2177672" y="3974585"/>
            <a:ext cx="1790003" cy="70873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</a:p>
          <a:p>
            <a:pPr algn="ctr">
              <a:lnSpc>
                <a:spcPct val="80000"/>
              </a:lnSpc>
            </a:pP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3" name="Rectangle 375"/>
          <p:cNvSpPr>
            <a:spLocks noChangeArrowheads="1"/>
          </p:cNvSpPr>
          <p:nvPr/>
        </p:nvSpPr>
        <p:spPr bwMode="auto">
          <a:xfrm>
            <a:off x="3347498" y="1978288"/>
            <a:ext cx="2194550" cy="74900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Promotor Deportivo </a:t>
            </a:r>
          </a:p>
        </p:txBody>
      </p:sp>
      <p:cxnSp>
        <p:nvCxnSpPr>
          <p:cNvPr id="25" name="66 Conector recto"/>
          <p:cNvCxnSpPr>
            <a:cxnSpLocks noChangeShapeType="1"/>
          </p:cNvCxnSpPr>
          <p:nvPr/>
        </p:nvCxnSpPr>
        <p:spPr bwMode="auto">
          <a:xfrm>
            <a:off x="6514642" y="4197376"/>
            <a:ext cx="228221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57928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86 CuadroTexto"/>
          <p:cNvSpPr txBox="1"/>
          <p:nvPr/>
        </p:nvSpPr>
        <p:spPr>
          <a:xfrm>
            <a:off x="3795299" y="4386005"/>
            <a:ext cx="1412566" cy="338554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s-MX" sz="1600" dirty="0" smtClean="0"/>
              <a:t>V i g i l a n t e s</a:t>
            </a:r>
            <a:endParaRPr lang="es-MX" sz="1600" dirty="0"/>
          </a:p>
        </p:txBody>
      </p:sp>
      <p:sp>
        <p:nvSpPr>
          <p:cNvPr id="43" name="42 CuadroTexto"/>
          <p:cNvSpPr txBox="1"/>
          <p:nvPr/>
        </p:nvSpPr>
        <p:spPr>
          <a:xfrm>
            <a:off x="1073976" y="1956391"/>
            <a:ext cx="1047082" cy="338554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s-MX" sz="1600" dirty="0" smtClean="0"/>
              <a:t>O f i c i n a</a:t>
            </a:r>
            <a:endParaRPr lang="es-MX" sz="1600" dirty="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15" name="Rectangle 509"/>
          <p:cNvSpPr>
            <a:spLocks noChangeArrowheads="1"/>
          </p:cNvSpPr>
          <p:nvPr/>
        </p:nvSpPr>
        <p:spPr bwMode="auto">
          <a:xfrm>
            <a:off x="1657097" y="3031547"/>
            <a:ext cx="1322081" cy="65953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Promotor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16" name="Rectangle 567"/>
          <p:cNvSpPr>
            <a:spLocks noChangeArrowheads="1"/>
          </p:cNvSpPr>
          <p:nvPr/>
        </p:nvSpPr>
        <p:spPr bwMode="auto">
          <a:xfrm>
            <a:off x="198261" y="3754553"/>
            <a:ext cx="1354279" cy="61991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Instructor </a:t>
            </a:r>
          </a:p>
        </p:txBody>
      </p:sp>
      <p:sp>
        <p:nvSpPr>
          <p:cNvPr id="17" name="Line 579"/>
          <p:cNvSpPr>
            <a:spLocks noChangeShapeType="1"/>
          </p:cNvSpPr>
          <p:nvPr/>
        </p:nvSpPr>
        <p:spPr bwMode="auto">
          <a:xfrm flipV="1">
            <a:off x="1888344" y="1528595"/>
            <a:ext cx="25923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18" name="Rectangle 597"/>
          <p:cNvSpPr>
            <a:spLocks noChangeArrowheads="1"/>
          </p:cNvSpPr>
          <p:nvPr/>
        </p:nvSpPr>
        <p:spPr bwMode="auto">
          <a:xfrm>
            <a:off x="208479" y="2309460"/>
            <a:ext cx="1342026" cy="65953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Encargada </a:t>
            </a:r>
            <a:endParaRPr lang="es-MX" sz="1100" b="1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de Sección </a:t>
            </a:r>
          </a:p>
        </p:txBody>
      </p:sp>
      <p:sp>
        <p:nvSpPr>
          <p:cNvPr id="23" name="Rectangle 597"/>
          <p:cNvSpPr>
            <a:spLocks noChangeArrowheads="1"/>
          </p:cNvSpPr>
          <p:nvPr/>
        </p:nvSpPr>
        <p:spPr bwMode="auto">
          <a:xfrm>
            <a:off x="1655607" y="3754552"/>
            <a:ext cx="1323571" cy="61991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Instructor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26" name="Rectangle 177"/>
          <p:cNvSpPr>
            <a:spLocks noChangeArrowheads="1"/>
          </p:cNvSpPr>
          <p:nvPr/>
        </p:nvSpPr>
        <p:spPr bwMode="auto">
          <a:xfrm>
            <a:off x="1655607" y="2309461"/>
            <a:ext cx="1323571" cy="65953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Mantenimiento </a:t>
            </a:r>
            <a:endParaRPr lang="es-MX" sz="1100" b="1" dirty="0" smtClean="0">
              <a:cs typeface="Arial" panose="020B0604020202020204" pitchFamily="34" charset="0"/>
            </a:endParaRPr>
          </a:p>
        </p:txBody>
      </p:sp>
      <p:sp>
        <p:nvSpPr>
          <p:cNvPr id="27" name="Rectangle 1128"/>
          <p:cNvSpPr>
            <a:spLocks noChangeArrowheads="1"/>
          </p:cNvSpPr>
          <p:nvPr/>
        </p:nvSpPr>
        <p:spPr bwMode="auto">
          <a:xfrm>
            <a:off x="208479" y="3028323"/>
            <a:ext cx="1344061" cy="66260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cs typeface="Arial" panose="020B0604020202020204" pitchFamily="34" charset="0"/>
              </a:rPr>
              <a:t>Secretaria / O </a:t>
            </a:r>
          </a:p>
        </p:txBody>
      </p:sp>
      <p:sp>
        <p:nvSpPr>
          <p:cNvPr id="29" name="Rectangle 417"/>
          <p:cNvSpPr>
            <a:spLocks noChangeArrowheads="1"/>
          </p:cNvSpPr>
          <p:nvPr/>
        </p:nvSpPr>
        <p:spPr bwMode="auto">
          <a:xfrm>
            <a:off x="1744118" y="1192825"/>
            <a:ext cx="1521114" cy="6556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  Auxiliar</a:t>
            </a:r>
          </a:p>
        </p:txBody>
      </p:sp>
      <p:sp>
        <p:nvSpPr>
          <p:cNvPr id="31" name="58 CuadroTexto"/>
          <p:cNvSpPr txBox="1">
            <a:spLocks noChangeArrowheads="1"/>
          </p:cNvSpPr>
          <p:nvPr/>
        </p:nvSpPr>
        <p:spPr bwMode="auto">
          <a:xfrm>
            <a:off x="3341875" y="778931"/>
            <a:ext cx="238507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POLIVALENTE</a:t>
            </a:r>
          </a:p>
        </p:txBody>
      </p:sp>
      <p:sp>
        <p:nvSpPr>
          <p:cNvPr id="37" name="Rectangle 59"/>
          <p:cNvSpPr>
            <a:spLocks noChangeArrowheads="1"/>
          </p:cNvSpPr>
          <p:nvPr/>
        </p:nvSpPr>
        <p:spPr bwMode="auto">
          <a:xfrm>
            <a:off x="3253889" y="3038988"/>
            <a:ext cx="1349225" cy="6520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8" name="Rectangle 64"/>
          <p:cNvSpPr>
            <a:spLocks noChangeArrowheads="1"/>
          </p:cNvSpPr>
          <p:nvPr/>
        </p:nvSpPr>
        <p:spPr bwMode="auto">
          <a:xfrm>
            <a:off x="3264815" y="3739032"/>
            <a:ext cx="1348062" cy="6354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0" name="Rectangle 31"/>
          <p:cNvSpPr>
            <a:spLocks noChangeArrowheads="1"/>
          </p:cNvSpPr>
          <p:nvPr/>
        </p:nvSpPr>
        <p:spPr bwMode="auto">
          <a:xfrm>
            <a:off x="4690205" y="2305932"/>
            <a:ext cx="1347059" cy="6663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</a:p>
        </p:txBody>
      </p:sp>
      <p:sp>
        <p:nvSpPr>
          <p:cNvPr id="44" name="Rectangle 25"/>
          <p:cNvSpPr>
            <a:spLocks noChangeArrowheads="1"/>
          </p:cNvSpPr>
          <p:nvPr/>
        </p:nvSpPr>
        <p:spPr bwMode="auto">
          <a:xfrm>
            <a:off x="4706108" y="3038988"/>
            <a:ext cx="1322395" cy="6520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</a:p>
          <a:p>
            <a:pPr algn="ctr">
              <a:lnSpc>
                <a:spcPct val="80000"/>
              </a:lnSpc>
            </a:pPr>
            <a:r>
              <a:rPr lang="es-MX" altLang="es-MX" sz="11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6" name="Rectangle 91"/>
          <p:cNvSpPr>
            <a:spLocks noChangeArrowheads="1"/>
          </p:cNvSpPr>
          <p:nvPr/>
        </p:nvSpPr>
        <p:spPr bwMode="auto">
          <a:xfrm>
            <a:off x="4714082" y="3754041"/>
            <a:ext cx="1322593" cy="62042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</a:p>
          <a:p>
            <a:pPr algn="ctr">
              <a:lnSpc>
                <a:spcPct val="80000"/>
              </a:lnSpc>
            </a:pPr>
            <a:r>
              <a:rPr lang="es-MX" altLang="es-MX" sz="11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54" name="Rectangle 23"/>
          <p:cNvSpPr>
            <a:spLocks noChangeArrowheads="1"/>
          </p:cNvSpPr>
          <p:nvPr/>
        </p:nvSpPr>
        <p:spPr bwMode="auto">
          <a:xfrm>
            <a:off x="3253889" y="2309461"/>
            <a:ext cx="1357882" cy="65953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Intendente</a:t>
            </a:r>
            <a:endParaRPr lang="es-MX" sz="1100" b="1" dirty="0">
              <a:cs typeface="Arial" panose="020B0604020202020204" pitchFamily="34" charset="0"/>
            </a:endParaRPr>
          </a:p>
        </p:txBody>
      </p:sp>
      <p:sp>
        <p:nvSpPr>
          <p:cNvPr id="45" name="Rectangle 108"/>
          <p:cNvSpPr>
            <a:spLocks noChangeArrowheads="1"/>
          </p:cNvSpPr>
          <p:nvPr/>
        </p:nvSpPr>
        <p:spPr bwMode="auto">
          <a:xfrm>
            <a:off x="3500188" y="1144765"/>
            <a:ext cx="1970322" cy="74765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Auxiliar </a:t>
            </a:r>
          </a:p>
        </p:txBody>
      </p:sp>
      <p:sp>
        <p:nvSpPr>
          <p:cNvPr id="64" name="Line 182"/>
          <p:cNvSpPr>
            <a:spLocks noChangeShapeType="1"/>
          </p:cNvSpPr>
          <p:nvPr/>
        </p:nvSpPr>
        <p:spPr bwMode="auto">
          <a:xfrm flipV="1">
            <a:off x="282439" y="4668658"/>
            <a:ext cx="8370843" cy="0"/>
          </a:xfrm>
          <a:prstGeom prst="line">
            <a:avLst/>
          </a:prstGeom>
          <a:noFill/>
          <a:ln w="28575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/>
          </a:p>
        </p:txBody>
      </p:sp>
      <p:sp>
        <p:nvSpPr>
          <p:cNvPr id="66" name="Rectangle 402"/>
          <p:cNvSpPr>
            <a:spLocks noChangeArrowheads="1"/>
          </p:cNvSpPr>
          <p:nvPr/>
        </p:nvSpPr>
        <p:spPr bwMode="auto">
          <a:xfrm>
            <a:off x="5448842" y="4746943"/>
            <a:ext cx="1547683" cy="69611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67" name="Rectangle 402"/>
          <p:cNvSpPr>
            <a:spLocks noChangeArrowheads="1"/>
          </p:cNvSpPr>
          <p:nvPr/>
        </p:nvSpPr>
        <p:spPr bwMode="auto">
          <a:xfrm>
            <a:off x="7105599" y="4746943"/>
            <a:ext cx="1547683" cy="69611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68" name="Rectangle 15"/>
          <p:cNvSpPr>
            <a:spLocks noChangeArrowheads="1"/>
          </p:cNvSpPr>
          <p:nvPr/>
        </p:nvSpPr>
        <p:spPr bwMode="auto">
          <a:xfrm>
            <a:off x="6375362" y="5526908"/>
            <a:ext cx="1537130" cy="67737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69" name="Rectangle 295"/>
          <p:cNvSpPr>
            <a:spLocks noChangeArrowheads="1"/>
          </p:cNvSpPr>
          <p:nvPr/>
        </p:nvSpPr>
        <p:spPr bwMode="auto">
          <a:xfrm>
            <a:off x="2960794" y="5526908"/>
            <a:ext cx="1613959" cy="6810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71" name="Rectangle 1050"/>
          <p:cNvSpPr>
            <a:spLocks noChangeArrowheads="1"/>
          </p:cNvSpPr>
          <p:nvPr/>
        </p:nvSpPr>
        <p:spPr bwMode="auto">
          <a:xfrm>
            <a:off x="282439" y="4763612"/>
            <a:ext cx="1644548" cy="6794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</a:p>
        </p:txBody>
      </p:sp>
      <p:sp>
        <p:nvSpPr>
          <p:cNvPr id="73" name="Rectangle 219"/>
          <p:cNvSpPr>
            <a:spLocks noChangeArrowheads="1"/>
          </p:cNvSpPr>
          <p:nvPr/>
        </p:nvSpPr>
        <p:spPr bwMode="auto">
          <a:xfrm>
            <a:off x="4665472" y="5517580"/>
            <a:ext cx="1616338" cy="69036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74" name="Rectangle 237"/>
          <p:cNvSpPr>
            <a:spLocks noChangeArrowheads="1"/>
          </p:cNvSpPr>
          <p:nvPr/>
        </p:nvSpPr>
        <p:spPr bwMode="auto">
          <a:xfrm>
            <a:off x="3735205" y="4763613"/>
            <a:ext cx="1615149" cy="6794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75" name="Rectangle 399"/>
          <p:cNvSpPr>
            <a:spLocks noChangeArrowheads="1"/>
          </p:cNvSpPr>
          <p:nvPr/>
        </p:nvSpPr>
        <p:spPr bwMode="auto">
          <a:xfrm>
            <a:off x="1228595" y="5517579"/>
            <a:ext cx="1638528" cy="69036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76" name="Rectangle 571"/>
          <p:cNvSpPr>
            <a:spLocks noChangeArrowheads="1"/>
          </p:cNvSpPr>
          <p:nvPr/>
        </p:nvSpPr>
        <p:spPr bwMode="auto">
          <a:xfrm>
            <a:off x="2007161" y="4755675"/>
            <a:ext cx="1637325" cy="6873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Vigilante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2" name="Rectangle 17"/>
          <p:cNvSpPr>
            <a:spLocks noChangeArrowheads="1"/>
          </p:cNvSpPr>
          <p:nvPr/>
        </p:nvSpPr>
        <p:spPr bwMode="auto">
          <a:xfrm>
            <a:off x="6258828" y="3038988"/>
            <a:ext cx="1358526" cy="6519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Promotor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3" name="Rectangle 110"/>
          <p:cNvSpPr>
            <a:spLocks noChangeArrowheads="1"/>
          </p:cNvSpPr>
          <p:nvPr/>
        </p:nvSpPr>
        <p:spPr bwMode="auto">
          <a:xfrm>
            <a:off x="6258829" y="2324659"/>
            <a:ext cx="1358525" cy="6443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Promotor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Deportivo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1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4" name="Rectangle 12"/>
          <p:cNvSpPr>
            <a:spLocks noChangeArrowheads="1"/>
          </p:cNvSpPr>
          <p:nvPr/>
        </p:nvSpPr>
        <p:spPr bwMode="auto">
          <a:xfrm>
            <a:off x="7693973" y="2311370"/>
            <a:ext cx="1342623" cy="66087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>
                <a:solidFill>
                  <a:schemeClr val="tx1"/>
                </a:solidFill>
                <a:latin typeface="+mn-lt"/>
                <a:cs typeface="Arial" charset="0"/>
              </a:rPr>
              <a:t>Instructor </a:t>
            </a:r>
            <a:endParaRPr lang="es-MX" altLang="es-MX" sz="1100" dirty="0" smtClean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5" name="Rectangle 417"/>
          <p:cNvSpPr>
            <a:spLocks noChangeArrowheads="1"/>
          </p:cNvSpPr>
          <p:nvPr/>
        </p:nvSpPr>
        <p:spPr bwMode="auto">
          <a:xfrm>
            <a:off x="7693973" y="3048054"/>
            <a:ext cx="1342623" cy="64302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Secretaria </a:t>
            </a:r>
            <a:r>
              <a:rPr lang="es-MX" sz="1100" b="1" dirty="0">
                <a:cs typeface="Arial" panose="020B0604020202020204" pitchFamily="34" charset="0"/>
              </a:rPr>
              <a:t>/ </a:t>
            </a:r>
            <a:r>
              <a:rPr lang="es-MX" sz="1100" b="1" dirty="0" smtClean="0">
                <a:cs typeface="Arial" panose="020B0604020202020204" pitchFamily="34" charset="0"/>
              </a:rPr>
              <a:t>O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6694980" y="1971937"/>
            <a:ext cx="1680396" cy="338554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s-MX" sz="1600" dirty="0" smtClean="0"/>
              <a:t>Pista de Atletismo</a:t>
            </a:r>
            <a:endParaRPr lang="es-MX" sz="1600" dirty="0"/>
          </a:p>
        </p:txBody>
      </p:sp>
      <p:sp>
        <p:nvSpPr>
          <p:cNvPr id="86" name="85 CuadroTexto"/>
          <p:cNvSpPr txBox="1"/>
          <p:nvPr/>
        </p:nvSpPr>
        <p:spPr>
          <a:xfrm>
            <a:off x="3820787" y="1957366"/>
            <a:ext cx="1656223" cy="338554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s-MX" sz="1600" dirty="0" smtClean="0"/>
              <a:t>I n t e n d e n t e s</a:t>
            </a:r>
            <a:endParaRPr lang="es-MX" sz="1600" dirty="0"/>
          </a:p>
        </p:txBody>
      </p:sp>
      <p:sp>
        <p:nvSpPr>
          <p:cNvPr id="88" name="Line 118"/>
          <p:cNvSpPr>
            <a:spLocks noChangeShapeType="1"/>
          </p:cNvSpPr>
          <p:nvPr/>
        </p:nvSpPr>
        <p:spPr bwMode="auto">
          <a:xfrm>
            <a:off x="6258827" y="2250275"/>
            <a:ext cx="2764555" cy="0"/>
          </a:xfrm>
          <a:prstGeom prst="line">
            <a:avLst/>
          </a:prstGeom>
          <a:noFill/>
          <a:ln w="28575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cs typeface="Arial" panose="020B0604020202020204" pitchFamily="34" charset="0"/>
            </a:endParaRPr>
          </a:p>
        </p:txBody>
      </p:sp>
      <p:sp>
        <p:nvSpPr>
          <p:cNvPr id="89" name="Line 118"/>
          <p:cNvSpPr>
            <a:spLocks noChangeShapeType="1"/>
          </p:cNvSpPr>
          <p:nvPr/>
        </p:nvSpPr>
        <p:spPr bwMode="auto">
          <a:xfrm>
            <a:off x="3263948" y="2234373"/>
            <a:ext cx="2764555" cy="0"/>
          </a:xfrm>
          <a:prstGeom prst="line">
            <a:avLst/>
          </a:prstGeom>
          <a:noFill/>
          <a:ln w="28575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  <p:sp>
        <p:nvSpPr>
          <p:cNvPr id="42" name="Line 118"/>
          <p:cNvSpPr>
            <a:spLocks noChangeShapeType="1"/>
          </p:cNvSpPr>
          <p:nvPr/>
        </p:nvSpPr>
        <p:spPr bwMode="auto">
          <a:xfrm>
            <a:off x="220046" y="2235704"/>
            <a:ext cx="2764555" cy="0"/>
          </a:xfrm>
          <a:prstGeom prst="line">
            <a:avLst/>
          </a:prstGeom>
          <a:noFill/>
          <a:ln w="28575" cap="sq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05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Line 138"/>
          <p:cNvSpPr>
            <a:spLocks noChangeShapeType="1"/>
          </p:cNvSpPr>
          <p:nvPr/>
        </p:nvSpPr>
        <p:spPr bwMode="auto">
          <a:xfrm>
            <a:off x="3750115" y="4856248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7469274" y="4108450"/>
            <a:ext cx="304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9" name="Line 138"/>
          <p:cNvSpPr>
            <a:spLocks noChangeShapeType="1"/>
          </p:cNvSpPr>
          <p:nvPr/>
        </p:nvSpPr>
        <p:spPr bwMode="auto">
          <a:xfrm>
            <a:off x="3731454" y="4106863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0" name="Line 74"/>
          <p:cNvSpPr>
            <a:spLocks noChangeShapeType="1"/>
          </p:cNvSpPr>
          <p:nvPr/>
        </p:nvSpPr>
        <p:spPr bwMode="auto">
          <a:xfrm flipV="1">
            <a:off x="1739533" y="4865688"/>
            <a:ext cx="231775" cy="568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 flipV="1">
            <a:off x="3722688" y="3135569"/>
            <a:ext cx="99377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2"/>
          <p:cNvSpPr>
            <a:spLocks noChangeShapeType="1"/>
          </p:cNvSpPr>
          <p:nvPr/>
        </p:nvSpPr>
        <p:spPr bwMode="auto">
          <a:xfrm>
            <a:off x="4716463" y="2205038"/>
            <a:ext cx="7937" cy="13938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3880939" y="4523171"/>
            <a:ext cx="1676912" cy="70998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Instructor </a:t>
            </a:r>
            <a:endParaRPr lang="es-MX" sz="1100" b="1" dirty="0" smtClean="0">
              <a:latin typeface="+mn-lt"/>
            </a:endParaRPr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1739533" y="404177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1739533" y="3608386"/>
            <a:ext cx="6034541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20" name="Rectangle 72"/>
          <p:cNvSpPr>
            <a:spLocks noChangeArrowheads="1"/>
          </p:cNvSpPr>
          <p:nvPr/>
        </p:nvSpPr>
        <p:spPr bwMode="auto">
          <a:xfrm>
            <a:off x="3874330" y="3721100"/>
            <a:ext cx="1691530" cy="7064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  <a:endParaRPr lang="es-MX" sz="1100" b="1" dirty="0">
              <a:latin typeface="+mn-lt"/>
            </a:endParaRPr>
          </a:p>
        </p:txBody>
      </p:sp>
      <p:sp>
        <p:nvSpPr>
          <p:cNvPr id="21" name="Rectangle 73"/>
          <p:cNvSpPr>
            <a:spLocks noChangeArrowheads="1"/>
          </p:cNvSpPr>
          <p:nvPr/>
        </p:nvSpPr>
        <p:spPr bwMode="auto">
          <a:xfrm>
            <a:off x="1876058" y="4495800"/>
            <a:ext cx="1733435" cy="71992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  <a:endParaRPr lang="es-MX" sz="1100" b="1" dirty="0">
              <a:latin typeface="+mn-lt"/>
            </a:endParaRPr>
          </a:p>
        </p:txBody>
      </p:sp>
      <p:sp>
        <p:nvSpPr>
          <p:cNvPr id="22" name="Rectangle 393"/>
          <p:cNvSpPr>
            <a:spLocks noChangeArrowheads="1"/>
          </p:cNvSpPr>
          <p:nvPr/>
        </p:nvSpPr>
        <p:spPr bwMode="auto">
          <a:xfrm>
            <a:off x="5891071" y="3725167"/>
            <a:ext cx="1664354" cy="7064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Vigilante </a:t>
            </a: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1872883" y="3687763"/>
            <a:ext cx="1721043" cy="7096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Encargado </a:t>
            </a:r>
            <a:endParaRPr lang="es-MX" sz="1100" b="1" dirty="0" smtClean="0">
              <a:latin typeface="+mn-lt"/>
            </a:endParaRPr>
          </a:p>
        </p:txBody>
      </p:sp>
      <p:sp>
        <p:nvSpPr>
          <p:cNvPr id="25" name="Rectangle 602"/>
          <p:cNvSpPr>
            <a:spLocks noChangeArrowheads="1"/>
          </p:cNvSpPr>
          <p:nvPr/>
        </p:nvSpPr>
        <p:spPr bwMode="auto">
          <a:xfrm>
            <a:off x="2091193" y="2826899"/>
            <a:ext cx="1768020" cy="65861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Secretaria </a:t>
            </a:r>
            <a:r>
              <a:rPr lang="es-MX" sz="1100" b="1" dirty="0">
                <a:latin typeface="+mn-lt"/>
              </a:rPr>
              <a:t>/ </a:t>
            </a:r>
            <a:r>
              <a:rPr lang="es-MX" sz="1100" b="1" dirty="0" smtClean="0">
                <a:latin typeface="+mn-lt"/>
              </a:rPr>
              <a:t>O</a:t>
            </a:r>
          </a:p>
        </p:txBody>
      </p:sp>
      <p:cxnSp>
        <p:nvCxnSpPr>
          <p:cNvPr id="28" name="2 Conector recto"/>
          <p:cNvCxnSpPr>
            <a:cxnSpLocks noChangeShapeType="1"/>
          </p:cNvCxnSpPr>
          <p:nvPr/>
        </p:nvCxnSpPr>
        <p:spPr bwMode="auto">
          <a:xfrm>
            <a:off x="3736900" y="3617913"/>
            <a:ext cx="0" cy="123833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9 Conector recto"/>
          <p:cNvCxnSpPr>
            <a:cxnSpLocks noChangeShapeType="1"/>
          </p:cNvCxnSpPr>
          <p:nvPr/>
        </p:nvCxnSpPr>
        <p:spPr bwMode="auto">
          <a:xfrm>
            <a:off x="7774074" y="3622675"/>
            <a:ext cx="0" cy="48418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Rectangle 137"/>
          <p:cNvSpPr>
            <a:spLocks noChangeArrowheads="1"/>
          </p:cNvSpPr>
          <p:nvPr/>
        </p:nvSpPr>
        <p:spPr bwMode="auto">
          <a:xfrm>
            <a:off x="3588088" y="1794402"/>
            <a:ext cx="2240210" cy="8524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Encargado </a:t>
            </a:r>
          </a:p>
        </p:txBody>
      </p:sp>
      <p:sp>
        <p:nvSpPr>
          <p:cNvPr id="31" name="58 CuadroTexto"/>
          <p:cNvSpPr txBox="1">
            <a:spLocks noChangeArrowheads="1"/>
          </p:cNvSpPr>
          <p:nvPr/>
        </p:nvSpPr>
        <p:spPr bwMode="auto">
          <a:xfrm>
            <a:off x="2895396" y="876522"/>
            <a:ext cx="372281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UNIDAD DEPORTIV VALLE SANTA LUCIA</a:t>
            </a:r>
          </a:p>
        </p:txBody>
      </p:sp>
      <p:sp>
        <p:nvSpPr>
          <p:cNvPr id="32" name="Line 22"/>
          <p:cNvSpPr>
            <a:spLocks noChangeShapeType="1"/>
          </p:cNvSpPr>
          <p:nvPr/>
        </p:nvSpPr>
        <p:spPr bwMode="auto">
          <a:xfrm>
            <a:off x="1737946" y="3608388"/>
            <a:ext cx="0" cy="12398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635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313"/>
          <p:cNvSpPr>
            <a:spLocks noChangeShapeType="1"/>
          </p:cNvSpPr>
          <p:nvPr/>
        </p:nvSpPr>
        <p:spPr bwMode="auto">
          <a:xfrm>
            <a:off x="1477739" y="3734192"/>
            <a:ext cx="0" cy="195153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/>
          </a:p>
        </p:txBody>
      </p:sp>
      <p:sp>
        <p:nvSpPr>
          <p:cNvPr id="14" name="Line 201"/>
          <p:cNvSpPr>
            <a:spLocks noChangeShapeType="1"/>
          </p:cNvSpPr>
          <p:nvPr/>
        </p:nvSpPr>
        <p:spPr bwMode="auto">
          <a:xfrm>
            <a:off x="1482501" y="414782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/>
          </a:p>
        </p:txBody>
      </p:sp>
      <p:sp>
        <p:nvSpPr>
          <p:cNvPr id="15" name="Line 201"/>
          <p:cNvSpPr>
            <a:spLocks noChangeShapeType="1"/>
          </p:cNvSpPr>
          <p:nvPr/>
        </p:nvSpPr>
        <p:spPr bwMode="auto">
          <a:xfrm>
            <a:off x="1484089" y="497967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/>
          </a:p>
        </p:txBody>
      </p:sp>
      <p:sp>
        <p:nvSpPr>
          <p:cNvPr id="16" name="Line 201"/>
          <p:cNvSpPr>
            <a:spLocks noChangeShapeType="1"/>
          </p:cNvSpPr>
          <p:nvPr/>
        </p:nvSpPr>
        <p:spPr bwMode="auto">
          <a:xfrm>
            <a:off x="1484089" y="569563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/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40"/>
          <p:cNvSpPr>
            <a:spLocks noChangeShapeType="1"/>
          </p:cNvSpPr>
          <p:nvPr/>
        </p:nvSpPr>
        <p:spPr bwMode="auto">
          <a:xfrm>
            <a:off x="3103320" y="3174006"/>
            <a:ext cx="2181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027576" y="2886669"/>
            <a:ext cx="1888543" cy="6461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Secretaria / E </a:t>
            </a:r>
            <a:endParaRPr lang="es-MX" sz="1100" b="1" dirty="0" smtClean="0"/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1626762" y="4593909"/>
            <a:ext cx="1684652" cy="6873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Vigilante </a:t>
            </a:r>
          </a:p>
        </p:txBody>
      </p:sp>
      <p:sp>
        <p:nvSpPr>
          <p:cNvPr id="9" name="Rectangle 53"/>
          <p:cNvSpPr>
            <a:spLocks noChangeArrowheads="1"/>
          </p:cNvSpPr>
          <p:nvPr/>
        </p:nvSpPr>
        <p:spPr bwMode="auto">
          <a:xfrm>
            <a:off x="1626762" y="3857309"/>
            <a:ext cx="1669488" cy="6619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b="0" dirty="0"/>
          </a:p>
        </p:txBody>
      </p:sp>
      <p:sp>
        <p:nvSpPr>
          <p:cNvPr id="10" name="Rectangle 203"/>
          <p:cNvSpPr>
            <a:spLocks noChangeArrowheads="1"/>
          </p:cNvSpPr>
          <p:nvPr/>
        </p:nvSpPr>
        <p:spPr bwMode="auto">
          <a:xfrm>
            <a:off x="1614061" y="5359084"/>
            <a:ext cx="1688788" cy="6556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Vigilante </a:t>
            </a:r>
          </a:p>
        </p:txBody>
      </p:sp>
      <p:sp>
        <p:nvSpPr>
          <p:cNvPr id="11" name="Line 249"/>
          <p:cNvSpPr>
            <a:spLocks noChangeShapeType="1"/>
          </p:cNvSpPr>
          <p:nvPr/>
        </p:nvSpPr>
        <p:spPr bwMode="auto">
          <a:xfrm>
            <a:off x="4563820" y="2321303"/>
            <a:ext cx="0" cy="14065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/>
          </a:p>
        </p:txBody>
      </p:sp>
      <p:sp>
        <p:nvSpPr>
          <p:cNvPr id="13" name="Line 314"/>
          <p:cNvSpPr>
            <a:spLocks noChangeShapeType="1"/>
          </p:cNvSpPr>
          <p:nvPr/>
        </p:nvSpPr>
        <p:spPr bwMode="auto">
          <a:xfrm flipV="1">
            <a:off x="1477739" y="3727827"/>
            <a:ext cx="6072379" cy="63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/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3449395" y="1964331"/>
            <a:ext cx="2244725" cy="8207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Auxiliar Administrativo </a:t>
            </a: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3535430" y="4928486"/>
            <a:ext cx="27146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/>
          </a:p>
        </p:txBody>
      </p:sp>
      <p:cxnSp>
        <p:nvCxnSpPr>
          <p:cNvPr id="19" name="2 Conector recto"/>
          <p:cNvCxnSpPr>
            <a:cxnSpLocks noChangeShapeType="1"/>
          </p:cNvCxnSpPr>
          <p:nvPr/>
        </p:nvCxnSpPr>
        <p:spPr bwMode="auto">
          <a:xfrm>
            <a:off x="7554880" y="3734191"/>
            <a:ext cx="0" cy="120341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4 Conector recto"/>
          <p:cNvCxnSpPr>
            <a:cxnSpLocks noChangeShapeType="1"/>
          </p:cNvCxnSpPr>
          <p:nvPr/>
        </p:nvCxnSpPr>
        <p:spPr bwMode="auto">
          <a:xfrm>
            <a:off x="7267543" y="4263709"/>
            <a:ext cx="28733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Line 138"/>
          <p:cNvSpPr>
            <a:spLocks noChangeShapeType="1"/>
          </p:cNvSpPr>
          <p:nvPr/>
        </p:nvSpPr>
        <p:spPr bwMode="auto">
          <a:xfrm>
            <a:off x="3549718" y="5709536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/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3700476" y="5360286"/>
            <a:ext cx="1733910" cy="6508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b="0" dirty="0"/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5661343" y="3857309"/>
            <a:ext cx="1712697" cy="6619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Intendente </a:t>
            </a:r>
            <a:endParaRPr lang="es-MX" sz="1100" b="1" dirty="0"/>
          </a:p>
        </p:txBody>
      </p:sp>
      <p:sp>
        <p:nvSpPr>
          <p:cNvPr id="24" name="Rectangle 29"/>
          <p:cNvSpPr>
            <a:spLocks noChangeArrowheads="1"/>
          </p:cNvSpPr>
          <p:nvPr/>
        </p:nvSpPr>
        <p:spPr bwMode="auto">
          <a:xfrm>
            <a:off x="3700477" y="4590348"/>
            <a:ext cx="1724804" cy="6873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Soldador</a:t>
            </a:r>
          </a:p>
        </p:txBody>
      </p:sp>
      <p:sp>
        <p:nvSpPr>
          <p:cNvPr id="25" name="Rectangle 417"/>
          <p:cNvSpPr>
            <a:spLocks noChangeArrowheads="1"/>
          </p:cNvSpPr>
          <p:nvPr/>
        </p:nvSpPr>
        <p:spPr bwMode="auto">
          <a:xfrm>
            <a:off x="5275890" y="2886669"/>
            <a:ext cx="1967039" cy="6461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Auxiliar</a:t>
            </a:r>
          </a:p>
        </p:txBody>
      </p:sp>
      <p:cxnSp>
        <p:nvCxnSpPr>
          <p:cNvPr id="26" name="2 Conector recto"/>
          <p:cNvCxnSpPr>
            <a:cxnSpLocks noChangeShapeType="1"/>
          </p:cNvCxnSpPr>
          <p:nvPr/>
        </p:nvCxnSpPr>
        <p:spPr bwMode="auto">
          <a:xfrm>
            <a:off x="3535430" y="3734191"/>
            <a:ext cx="0" cy="196144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7299293" y="4944747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100"/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auto">
          <a:xfrm>
            <a:off x="5660761" y="4593909"/>
            <a:ext cx="1708517" cy="7651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Promotor</a:t>
            </a:r>
          </a:p>
          <a:p>
            <a:pPr algn="ctr">
              <a:lnSpc>
                <a:spcPct val="80000"/>
              </a:lnSpc>
            </a:pPr>
            <a:r>
              <a:rPr lang="es-MX" altLang="es-MX" sz="11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1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9" name="58 CuadroTexto"/>
          <p:cNvSpPr txBox="1">
            <a:spLocks noChangeArrowheads="1"/>
          </p:cNvSpPr>
          <p:nvPr/>
        </p:nvSpPr>
        <p:spPr bwMode="auto">
          <a:xfrm>
            <a:off x="2218781" y="980746"/>
            <a:ext cx="444923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DEPORTIVA JESUS HINOJOSA TIJERINA</a:t>
            </a:r>
          </a:p>
        </p:txBody>
      </p:sp>
      <p:cxnSp>
        <p:nvCxnSpPr>
          <p:cNvPr id="30" name="17 Conector recto"/>
          <p:cNvCxnSpPr>
            <a:cxnSpLocks noChangeShapeType="1"/>
          </p:cNvCxnSpPr>
          <p:nvPr/>
        </p:nvCxnSpPr>
        <p:spPr bwMode="auto">
          <a:xfrm flipV="1">
            <a:off x="3549757" y="4147822"/>
            <a:ext cx="1239838" cy="4048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Rectangle 61"/>
          <p:cNvSpPr>
            <a:spLocks noChangeArrowheads="1"/>
          </p:cNvSpPr>
          <p:nvPr/>
        </p:nvSpPr>
        <p:spPr bwMode="auto">
          <a:xfrm>
            <a:off x="3700476" y="3857310"/>
            <a:ext cx="1730258" cy="6619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  <a:endParaRPr lang="es-MX" sz="11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8817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289"/>
          <p:cNvSpPr>
            <a:spLocks noChangeShapeType="1"/>
          </p:cNvSpPr>
          <p:nvPr/>
        </p:nvSpPr>
        <p:spPr bwMode="auto">
          <a:xfrm>
            <a:off x="7018608" y="4906666"/>
            <a:ext cx="304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>
              <a:latin typeface="+mn-lt"/>
            </a:endParaRPr>
          </a:p>
        </p:txBody>
      </p:sp>
      <p:sp>
        <p:nvSpPr>
          <p:cNvPr id="21" name="Line 180"/>
          <p:cNvSpPr>
            <a:spLocks noChangeShapeType="1"/>
          </p:cNvSpPr>
          <p:nvPr/>
        </p:nvSpPr>
        <p:spPr bwMode="auto">
          <a:xfrm>
            <a:off x="7048770" y="4235383"/>
            <a:ext cx="2746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>
              <a:latin typeface="+mn-lt"/>
            </a:endParaRPr>
          </a:p>
        </p:txBody>
      </p:sp>
      <p:sp>
        <p:nvSpPr>
          <p:cNvPr id="26" name="Rectangle 123"/>
          <p:cNvSpPr>
            <a:spLocks noChangeArrowheads="1"/>
          </p:cNvSpPr>
          <p:nvPr/>
        </p:nvSpPr>
        <p:spPr bwMode="auto">
          <a:xfrm>
            <a:off x="5524835" y="3829209"/>
            <a:ext cx="1663460" cy="64770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Encargado  </a:t>
            </a:r>
            <a:r>
              <a:rPr lang="es-MX" sz="1100" b="1" dirty="0" smtClean="0"/>
              <a:t>Sección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80"/>
          <p:cNvSpPr>
            <a:spLocks noChangeShapeType="1"/>
          </p:cNvSpPr>
          <p:nvPr/>
        </p:nvSpPr>
        <p:spPr bwMode="auto">
          <a:xfrm>
            <a:off x="3482715" y="4922649"/>
            <a:ext cx="2746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>
              <a:latin typeface="+mn-lt"/>
            </a:endParaRPr>
          </a:p>
        </p:txBody>
      </p:sp>
      <p:sp>
        <p:nvSpPr>
          <p:cNvPr id="7" name="Line 100"/>
          <p:cNvSpPr>
            <a:spLocks noChangeShapeType="1"/>
          </p:cNvSpPr>
          <p:nvPr/>
        </p:nvSpPr>
        <p:spPr bwMode="auto">
          <a:xfrm flipH="1">
            <a:off x="2998599" y="3009325"/>
            <a:ext cx="1447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0" name="Line 161"/>
          <p:cNvSpPr>
            <a:spLocks noChangeShapeType="1"/>
          </p:cNvSpPr>
          <p:nvPr/>
        </p:nvSpPr>
        <p:spPr bwMode="auto">
          <a:xfrm>
            <a:off x="4452749" y="2664838"/>
            <a:ext cx="4762" cy="9747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2210463" y="2842638"/>
            <a:ext cx="1848586" cy="6556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Auxiliar</a:t>
            </a:r>
          </a:p>
        </p:txBody>
      </p:sp>
      <p:sp>
        <p:nvSpPr>
          <p:cNvPr id="13" name="Line 101"/>
          <p:cNvSpPr>
            <a:spLocks noChangeShapeType="1"/>
          </p:cNvSpPr>
          <p:nvPr/>
        </p:nvSpPr>
        <p:spPr bwMode="auto">
          <a:xfrm>
            <a:off x="1543666" y="3667773"/>
            <a:ext cx="0" cy="122666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4" name="Line 102"/>
          <p:cNvSpPr>
            <a:spLocks noChangeShapeType="1"/>
          </p:cNvSpPr>
          <p:nvPr/>
        </p:nvSpPr>
        <p:spPr bwMode="auto">
          <a:xfrm>
            <a:off x="1543666" y="416484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5" name="Line 103"/>
          <p:cNvSpPr>
            <a:spLocks noChangeShapeType="1"/>
          </p:cNvSpPr>
          <p:nvPr/>
        </p:nvSpPr>
        <p:spPr bwMode="auto">
          <a:xfrm>
            <a:off x="1543666" y="490779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6" name="Line 151"/>
          <p:cNvSpPr>
            <a:spLocks noChangeShapeType="1"/>
          </p:cNvSpPr>
          <p:nvPr/>
        </p:nvSpPr>
        <p:spPr bwMode="auto">
          <a:xfrm flipV="1">
            <a:off x="1543667" y="3639563"/>
            <a:ext cx="5779742" cy="1590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>
              <a:latin typeface="+mn-lt"/>
            </a:endParaRPr>
          </a:p>
        </p:txBody>
      </p:sp>
      <p:sp>
        <p:nvSpPr>
          <p:cNvPr id="18" name="Rectangle 171"/>
          <p:cNvSpPr>
            <a:spLocks noChangeArrowheads="1"/>
          </p:cNvSpPr>
          <p:nvPr/>
        </p:nvSpPr>
        <p:spPr bwMode="auto">
          <a:xfrm>
            <a:off x="5531609" y="4580502"/>
            <a:ext cx="1656686" cy="68429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Vigilante</a:t>
            </a:r>
            <a:endParaRPr lang="es-MX" sz="1100" b="1" dirty="0">
              <a:latin typeface="+mn-lt"/>
            </a:endParaRPr>
          </a:p>
        </p:txBody>
      </p:sp>
      <p:sp>
        <p:nvSpPr>
          <p:cNvPr id="20" name="Line 175"/>
          <p:cNvSpPr>
            <a:spLocks noChangeShapeType="1"/>
          </p:cNvSpPr>
          <p:nvPr/>
        </p:nvSpPr>
        <p:spPr bwMode="auto">
          <a:xfrm>
            <a:off x="3482715" y="4182874"/>
            <a:ext cx="266700" cy="15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22" name="Rectangle 27"/>
          <p:cNvSpPr>
            <a:spLocks noChangeArrowheads="1"/>
          </p:cNvSpPr>
          <p:nvPr/>
        </p:nvSpPr>
        <p:spPr bwMode="auto">
          <a:xfrm>
            <a:off x="1672064" y="3844170"/>
            <a:ext cx="1678066" cy="647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Vigilante   </a:t>
            </a: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3336736" y="1892410"/>
            <a:ext cx="2241550" cy="84069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Profesional Especialista No. </a:t>
            </a:r>
            <a:r>
              <a:rPr lang="es-MX" sz="1100" b="1" dirty="0" smtClean="0">
                <a:latin typeface="+mn-lt"/>
              </a:rPr>
              <a:t>1</a:t>
            </a:r>
          </a:p>
        </p:txBody>
      </p:sp>
      <p:sp>
        <p:nvSpPr>
          <p:cNvPr id="25" name="Rectangle 107"/>
          <p:cNvSpPr>
            <a:spLocks noChangeArrowheads="1"/>
          </p:cNvSpPr>
          <p:nvPr/>
        </p:nvSpPr>
        <p:spPr bwMode="auto">
          <a:xfrm>
            <a:off x="3606338" y="3832781"/>
            <a:ext cx="1704437" cy="65908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endParaRPr lang="es-MX" sz="1100" b="0" dirty="0">
              <a:latin typeface="+mn-lt"/>
            </a:endParaRPr>
          </a:p>
        </p:txBody>
      </p:sp>
      <p:sp>
        <p:nvSpPr>
          <p:cNvPr id="27" name="58 CuadroTexto"/>
          <p:cNvSpPr txBox="1">
            <a:spLocks noChangeArrowheads="1"/>
          </p:cNvSpPr>
          <p:nvPr/>
        </p:nvSpPr>
        <p:spPr bwMode="auto">
          <a:xfrm>
            <a:off x="2682399" y="852431"/>
            <a:ext cx="354212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UNIDAD </a:t>
            </a:r>
            <a:r>
              <a:rPr lang="es-MX" altLang="es-MX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DEPORTIVA </a:t>
            </a:r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RAUL GONZALEZ</a:t>
            </a:r>
          </a:p>
        </p:txBody>
      </p:sp>
      <p:sp>
        <p:nvSpPr>
          <p:cNvPr id="29" name="Rectangle 469"/>
          <p:cNvSpPr>
            <a:spLocks noChangeArrowheads="1"/>
          </p:cNvSpPr>
          <p:nvPr/>
        </p:nvSpPr>
        <p:spPr bwMode="auto">
          <a:xfrm>
            <a:off x="3606338" y="4579417"/>
            <a:ext cx="1681245" cy="647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b="0" dirty="0"/>
          </a:p>
        </p:txBody>
      </p:sp>
      <p:sp>
        <p:nvSpPr>
          <p:cNvPr id="30" name="Line 101"/>
          <p:cNvSpPr>
            <a:spLocks noChangeShapeType="1"/>
          </p:cNvSpPr>
          <p:nvPr/>
        </p:nvSpPr>
        <p:spPr bwMode="auto">
          <a:xfrm>
            <a:off x="3485173" y="3667773"/>
            <a:ext cx="0" cy="125487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31" name="Line 101"/>
          <p:cNvSpPr>
            <a:spLocks noChangeShapeType="1"/>
          </p:cNvSpPr>
          <p:nvPr/>
        </p:nvSpPr>
        <p:spPr bwMode="auto">
          <a:xfrm>
            <a:off x="7323408" y="3648845"/>
            <a:ext cx="0" cy="125487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32" name="Rectangle 192"/>
          <p:cNvSpPr>
            <a:spLocks noChangeArrowheads="1"/>
          </p:cNvSpPr>
          <p:nvPr/>
        </p:nvSpPr>
        <p:spPr bwMode="auto">
          <a:xfrm>
            <a:off x="1657966" y="4579417"/>
            <a:ext cx="1692164" cy="67107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Vigilante</a:t>
            </a:r>
            <a:endParaRPr lang="es-MX" sz="11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252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Line 124"/>
          <p:cNvSpPr>
            <a:spLocks noChangeShapeType="1"/>
          </p:cNvSpPr>
          <p:nvPr/>
        </p:nvSpPr>
        <p:spPr bwMode="auto">
          <a:xfrm>
            <a:off x="6207660" y="5106129"/>
            <a:ext cx="3619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7" name="Line 155"/>
          <p:cNvSpPr>
            <a:spLocks noChangeShapeType="1"/>
          </p:cNvSpPr>
          <p:nvPr/>
        </p:nvSpPr>
        <p:spPr bwMode="auto">
          <a:xfrm>
            <a:off x="2313163" y="5125687"/>
            <a:ext cx="2936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80"/>
          <p:cNvSpPr>
            <a:spLocks noChangeShapeType="1"/>
          </p:cNvSpPr>
          <p:nvPr/>
        </p:nvSpPr>
        <p:spPr bwMode="auto">
          <a:xfrm>
            <a:off x="6568292" y="3735267"/>
            <a:ext cx="0" cy="13708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7" name="Line 124"/>
          <p:cNvSpPr>
            <a:spLocks noChangeShapeType="1"/>
          </p:cNvSpPr>
          <p:nvPr/>
        </p:nvSpPr>
        <p:spPr bwMode="auto">
          <a:xfrm>
            <a:off x="6214280" y="4246090"/>
            <a:ext cx="3619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8" name="Line 76"/>
          <p:cNvSpPr>
            <a:spLocks noChangeShapeType="1"/>
          </p:cNvSpPr>
          <p:nvPr/>
        </p:nvSpPr>
        <p:spPr bwMode="auto">
          <a:xfrm flipH="1">
            <a:off x="4460565" y="2273192"/>
            <a:ext cx="6350" cy="14573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2540177" y="3855802"/>
            <a:ext cx="1748372" cy="7559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Promotor</a:t>
            </a:r>
          </a:p>
        </p:txBody>
      </p:sp>
      <p:sp>
        <p:nvSpPr>
          <p:cNvPr id="10" name="Line 61"/>
          <p:cNvSpPr>
            <a:spLocks noChangeShapeType="1"/>
          </p:cNvSpPr>
          <p:nvPr/>
        </p:nvSpPr>
        <p:spPr bwMode="auto">
          <a:xfrm flipV="1">
            <a:off x="2303638" y="3730517"/>
            <a:ext cx="4264654" cy="1574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1" name="Line 69"/>
          <p:cNvSpPr>
            <a:spLocks noChangeShapeType="1"/>
          </p:cNvSpPr>
          <p:nvPr/>
        </p:nvSpPr>
        <p:spPr bwMode="auto">
          <a:xfrm>
            <a:off x="2298876" y="3732092"/>
            <a:ext cx="0" cy="139359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2" name="Line 87"/>
          <p:cNvSpPr>
            <a:spLocks noChangeShapeType="1"/>
          </p:cNvSpPr>
          <p:nvPr/>
        </p:nvSpPr>
        <p:spPr bwMode="auto">
          <a:xfrm>
            <a:off x="2302051" y="424779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2540176" y="2846374"/>
            <a:ext cx="1655276" cy="7302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Secretaria </a:t>
            </a:r>
            <a:r>
              <a:rPr lang="es-MX" sz="1100" b="1" dirty="0">
                <a:latin typeface="+mn-lt"/>
              </a:rPr>
              <a:t>/ E </a:t>
            </a:r>
            <a:endParaRPr lang="es-MX" sz="1100" b="1" dirty="0" smtClean="0">
              <a:latin typeface="+mn-lt"/>
            </a:endParaRPr>
          </a:p>
        </p:txBody>
      </p:sp>
      <p:cxnSp>
        <p:nvCxnSpPr>
          <p:cNvPr id="15" name="2 Conector recto"/>
          <p:cNvCxnSpPr>
            <a:cxnSpLocks noChangeShapeType="1"/>
            <a:stCxn id="14" idx="3"/>
          </p:cNvCxnSpPr>
          <p:nvPr/>
        </p:nvCxnSpPr>
        <p:spPr bwMode="auto">
          <a:xfrm>
            <a:off x="4195452" y="3211499"/>
            <a:ext cx="27781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3352490" y="1892410"/>
            <a:ext cx="2241550" cy="85124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Profesional Especialista No. </a:t>
            </a:r>
            <a:r>
              <a:rPr lang="es-MX" sz="1100" b="1" dirty="0" smtClean="0">
                <a:latin typeface="+mn-lt"/>
              </a:rPr>
              <a:t>1</a:t>
            </a:r>
          </a:p>
        </p:txBody>
      </p:sp>
      <p:sp>
        <p:nvSpPr>
          <p:cNvPr id="18" name="Rectangle 46"/>
          <p:cNvSpPr>
            <a:spLocks noChangeArrowheads="1"/>
          </p:cNvSpPr>
          <p:nvPr/>
        </p:nvSpPr>
        <p:spPr bwMode="auto">
          <a:xfrm>
            <a:off x="2540176" y="4728018"/>
            <a:ext cx="1679099" cy="72194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  <a:endParaRPr lang="es-MX" sz="1100" b="1" dirty="0">
              <a:latin typeface="+mn-lt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4676138" y="4693967"/>
            <a:ext cx="1687224" cy="75599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  Cajero </a:t>
            </a:r>
          </a:p>
        </p:txBody>
      </p: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425091" y="960622"/>
            <a:ext cx="208364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SAN BERNABE</a:t>
            </a: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4676138" y="3909065"/>
            <a:ext cx="1663460" cy="66198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Vigilante</a:t>
            </a:r>
            <a:endParaRPr lang="es-MX" sz="11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7774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201"/>
          <p:cNvSpPr>
            <a:spLocks noChangeShapeType="1"/>
          </p:cNvSpPr>
          <p:nvPr/>
        </p:nvSpPr>
        <p:spPr bwMode="auto">
          <a:xfrm>
            <a:off x="6273206" y="3935891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8" name="Line 232"/>
          <p:cNvSpPr>
            <a:spLocks noChangeShapeType="1"/>
          </p:cNvSpPr>
          <p:nvPr/>
        </p:nvSpPr>
        <p:spPr bwMode="auto">
          <a:xfrm flipV="1">
            <a:off x="6222406" y="4812569"/>
            <a:ext cx="295275" cy="47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9" name="Line 238"/>
          <p:cNvSpPr>
            <a:spLocks noChangeShapeType="1"/>
          </p:cNvSpPr>
          <p:nvPr/>
        </p:nvSpPr>
        <p:spPr bwMode="auto">
          <a:xfrm>
            <a:off x="4504305" y="1956022"/>
            <a:ext cx="0" cy="155162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700358" y="3601028"/>
            <a:ext cx="1672842" cy="79977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Encargado  </a:t>
            </a:r>
            <a:r>
              <a:rPr lang="es-MX" sz="1100" b="1" dirty="0" smtClean="0"/>
              <a:t>Sección</a:t>
            </a:r>
          </a:p>
        </p:txBody>
      </p:sp>
      <p:sp>
        <p:nvSpPr>
          <p:cNvPr id="12" name="Line 82"/>
          <p:cNvSpPr>
            <a:spLocks noChangeShapeType="1"/>
          </p:cNvSpPr>
          <p:nvPr/>
        </p:nvSpPr>
        <p:spPr bwMode="auto">
          <a:xfrm>
            <a:off x="2506682" y="5544128"/>
            <a:ext cx="152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3" name="Line 112"/>
          <p:cNvSpPr>
            <a:spLocks noChangeShapeType="1"/>
          </p:cNvSpPr>
          <p:nvPr/>
        </p:nvSpPr>
        <p:spPr bwMode="auto">
          <a:xfrm>
            <a:off x="3145418" y="3083902"/>
            <a:ext cx="135731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4" name="Line 114"/>
          <p:cNvSpPr>
            <a:spLocks noChangeShapeType="1"/>
          </p:cNvSpPr>
          <p:nvPr/>
        </p:nvSpPr>
        <p:spPr bwMode="auto">
          <a:xfrm flipH="1">
            <a:off x="2506682" y="3523498"/>
            <a:ext cx="7951" cy="202063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5" name="Line 118"/>
          <p:cNvSpPr>
            <a:spLocks noChangeShapeType="1"/>
          </p:cNvSpPr>
          <p:nvPr/>
        </p:nvSpPr>
        <p:spPr bwMode="auto">
          <a:xfrm>
            <a:off x="2506682" y="4864678"/>
            <a:ext cx="152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6" name="Rectangle 161"/>
          <p:cNvSpPr>
            <a:spLocks noChangeArrowheads="1"/>
          </p:cNvSpPr>
          <p:nvPr/>
        </p:nvSpPr>
        <p:spPr bwMode="auto">
          <a:xfrm>
            <a:off x="2684483" y="4469391"/>
            <a:ext cx="1699607" cy="6873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  <a:endParaRPr lang="es-MX" sz="1100" b="1" dirty="0">
              <a:latin typeface="+mn-lt"/>
            </a:endParaRPr>
          </a:p>
        </p:txBody>
      </p:sp>
      <p:sp>
        <p:nvSpPr>
          <p:cNvPr id="17" name="Rectangle 218"/>
          <p:cNvSpPr>
            <a:spLocks noChangeArrowheads="1"/>
          </p:cNvSpPr>
          <p:nvPr/>
        </p:nvSpPr>
        <p:spPr bwMode="auto">
          <a:xfrm>
            <a:off x="4723068" y="3610227"/>
            <a:ext cx="1656044" cy="7905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Promotor</a:t>
            </a:r>
          </a:p>
        </p:txBody>
      </p:sp>
      <p:sp>
        <p:nvSpPr>
          <p:cNvPr id="19" name="Line 231"/>
          <p:cNvSpPr>
            <a:spLocks noChangeShapeType="1"/>
          </p:cNvSpPr>
          <p:nvPr/>
        </p:nvSpPr>
        <p:spPr bwMode="auto">
          <a:xfrm flipH="1">
            <a:off x="6539907" y="3518762"/>
            <a:ext cx="0" cy="129856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20" name="Rectangle 236"/>
          <p:cNvSpPr>
            <a:spLocks noChangeArrowheads="1"/>
          </p:cNvSpPr>
          <p:nvPr/>
        </p:nvSpPr>
        <p:spPr bwMode="auto">
          <a:xfrm>
            <a:off x="2678133" y="5221866"/>
            <a:ext cx="1699607" cy="71596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Vigilante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>
                <a:latin typeface="+mn-lt"/>
              </a:rPr>
              <a:t> </a:t>
            </a:r>
            <a:endParaRPr lang="es-MX" sz="1100" b="0" dirty="0">
              <a:latin typeface="+mn-lt"/>
            </a:endParaRPr>
          </a:p>
        </p:txBody>
      </p:sp>
      <p:sp>
        <p:nvSpPr>
          <p:cNvPr id="21" name="Line 271"/>
          <p:cNvSpPr>
            <a:spLocks noChangeShapeType="1"/>
          </p:cNvSpPr>
          <p:nvPr/>
        </p:nvSpPr>
        <p:spPr bwMode="auto">
          <a:xfrm flipV="1">
            <a:off x="2515413" y="3515587"/>
            <a:ext cx="4019731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22" name="Rectangle 34"/>
          <p:cNvSpPr>
            <a:spLocks noChangeArrowheads="1"/>
          </p:cNvSpPr>
          <p:nvPr/>
        </p:nvSpPr>
        <p:spPr bwMode="auto">
          <a:xfrm>
            <a:off x="2027570" y="2726715"/>
            <a:ext cx="1677725" cy="5651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Secretaria </a:t>
            </a:r>
            <a:r>
              <a:rPr lang="es-MX" sz="1100" b="1" dirty="0">
                <a:latin typeface="+mn-lt"/>
              </a:rPr>
              <a:t>/ </a:t>
            </a:r>
            <a:r>
              <a:rPr lang="es-MX" sz="1100" b="1" dirty="0" smtClean="0">
                <a:latin typeface="+mn-lt"/>
              </a:rPr>
              <a:t>O</a:t>
            </a:r>
          </a:p>
        </p:txBody>
      </p:sp>
      <p:sp>
        <p:nvSpPr>
          <p:cNvPr id="23" name="Rectangle 149"/>
          <p:cNvSpPr>
            <a:spLocks noChangeArrowheads="1"/>
          </p:cNvSpPr>
          <p:nvPr/>
        </p:nvSpPr>
        <p:spPr bwMode="auto">
          <a:xfrm>
            <a:off x="4722252" y="4461440"/>
            <a:ext cx="1647791" cy="6873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Encargado  </a:t>
            </a:r>
            <a:r>
              <a:rPr lang="es-MX" sz="1100" b="1" dirty="0" smtClean="0"/>
              <a:t>Sección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100" b="0" dirty="0" smtClean="0"/>
              <a:t> </a:t>
            </a:r>
            <a:endParaRPr lang="es-MX" sz="1100" b="0" dirty="0"/>
          </a:p>
        </p:txBody>
      </p:sp>
      <p:sp>
        <p:nvSpPr>
          <p:cNvPr id="24" name="Rectangle 137"/>
          <p:cNvSpPr>
            <a:spLocks noChangeArrowheads="1"/>
          </p:cNvSpPr>
          <p:nvPr/>
        </p:nvSpPr>
        <p:spPr bwMode="auto">
          <a:xfrm>
            <a:off x="3403154" y="1715657"/>
            <a:ext cx="2195179" cy="85248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Encargado </a:t>
            </a:r>
          </a:p>
        </p:txBody>
      </p:sp>
      <p:sp>
        <p:nvSpPr>
          <p:cNvPr id="25" name="Line 118"/>
          <p:cNvSpPr>
            <a:spLocks noChangeShapeType="1"/>
          </p:cNvSpPr>
          <p:nvPr/>
        </p:nvSpPr>
        <p:spPr bwMode="auto">
          <a:xfrm>
            <a:off x="2533669" y="3996316"/>
            <a:ext cx="152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27" name="58 CuadroTexto"/>
          <p:cNvSpPr txBox="1">
            <a:spLocks noChangeArrowheads="1"/>
          </p:cNvSpPr>
          <p:nvPr/>
        </p:nvSpPr>
        <p:spPr bwMode="auto">
          <a:xfrm>
            <a:off x="3430981" y="828181"/>
            <a:ext cx="205274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VILLA ALEGRE</a:t>
            </a:r>
          </a:p>
        </p:txBody>
      </p:sp>
    </p:spTree>
    <p:extLst>
      <p:ext uri="{BB962C8B-B14F-4D97-AF65-F5344CB8AC3E}">
        <p14:creationId xmlns:p14="http://schemas.microsoft.com/office/powerpoint/2010/main" val="247039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09"/>
          <p:cNvSpPr>
            <a:spLocks noChangeShapeType="1"/>
          </p:cNvSpPr>
          <p:nvPr/>
        </p:nvSpPr>
        <p:spPr bwMode="auto">
          <a:xfrm>
            <a:off x="4660900" y="3281970"/>
            <a:ext cx="0" cy="13446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4006850" y="3877283"/>
            <a:ext cx="6492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8" name="Rectangle 123"/>
          <p:cNvSpPr>
            <a:spLocks noChangeArrowheads="1"/>
          </p:cNvSpPr>
          <p:nvPr/>
        </p:nvSpPr>
        <p:spPr bwMode="auto">
          <a:xfrm>
            <a:off x="2313829" y="3475645"/>
            <a:ext cx="1715245" cy="7159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Secretaria / O </a:t>
            </a:r>
            <a:endParaRPr lang="es-MX" sz="1100" b="1" dirty="0" smtClean="0">
              <a:latin typeface="+mn-lt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3784222" y="4410683"/>
            <a:ext cx="1752600" cy="7445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  <a:endParaRPr lang="es-MX" sz="1100" b="1" dirty="0">
              <a:latin typeface="+mn-lt"/>
            </a:endParaRPr>
          </a:p>
        </p:txBody>
      </p:sp>
      <p:sp>
        <p:nvSpPr>
          <p:cNvPr id="11" name="58 CuadroTexto"/>
          <p:cNvSpPr txBox="1">
            <a:spLocks noChangeArrowheads="1"/>
          </p:cNvSpPr>
          <p:nvPr/>
        </p:nvSpPr>
        <p:spPr bwMode="auto">
          <a:xfrm>
            <a:off x="3731190" y="1000998"/>
            <a:ext cx="185942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SAN JORGE</a:t>
            </a:r>
          </a:p>
        </p:txBody>
      </p:sp>
      <p:sp>
        <p:nvSpPr>
          <p:cNvPr id="12" name="Rectangle 137"/>
          <p:cNvSpPr>
            <a:spLocks noChangeArrowheads="1"/>
          </p:cNvSpPr>
          <p:nvPr/>
        </p:nvSpPr>
        <p:spPr bwMode="auto">
          <a:xfrm>
            <a:off x="3421930" y="2504281"/>
            <a:ext cx="2476500" cy="7953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Promotor Deportivo </a:t>
            </a:r>
          </a:p>
        </p:txBody>
      </p:sp>
    </p:spTree>
    <p:extLst>
      <p:ext uri="{BB962C8B-B14F-4D97-AF65-F5344CB8AC3E}">
        <p14:creationId xmlns:p14="http://schemas.microsoft.com/office/powerpoint/2010/main" val="232651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2496120" y="1154660"/>
            <a:ext cx="3978386" cy="41549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 </a:t>
            </a:r>
          </a:p>
          <a:p>
            <a:pPr algn="ctr"/>
            <a:endParaRPr lang="es-MX" sz="10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6709169" y="2114211"/>
            <a:ext cx="1839290" cy="7260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Promotor    </a:t>
            </a:r>
          </a:p>
          <a:p>
            <a:pPr algn="ctr"/>
            <a:endParaRPr lang="es-MX" sz="1100" dirty="0" smtClean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r>
              <a:rPr lang="es-MX" sz="1100" dirty="0" smtClean="0">
                <a:cs typeface="Arial" pitchFamily="34" charset="0"/>
              </a:rPr>
              <a:t> </a:t>
            </a:r>
            <a:endParaRPr lang="es-MX" sz="11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4512585" y="1563083"/>
            <a:ext cx="0" cy="357157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456621" y="1731121"/>
            <a:ext cx="6157837" cy="22975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6" name="25 Rectángulo"/>
          <p:cNvSpPr/>
          <p:nvPr/>
        </p:nvSpPr>
        <p:spPr>
          <a:xfrm>
            <a:off x="3737731" y="1919117"/>
            <a:ext cx="1580825" cy="71779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100" dirty="0" smtClean="0">
                <a:cs typeface="Arial" pitchFamily="34" charset="0"/>
              </a:rPr>
              <a:t>	</a:t>
            </a:r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Analista    </a:t>
            </a:r>
          </a:p>
          <a:p>
            <a:pPr algn="ctr"/>
            <a:endParaRPr lang="es-MX" sz="1100" dirty="0" smtClean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r>
              <a:rPr lang="es-MX" sz="1100" dirty="0" smtClean="0">
                <a:cs typeface="Arial" pitchFamily="34" charset="0"/>
              </a:rPr>
              <a:t>  </a:t>
            </a: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35" name="23 Conector recto"/>
          <p:cNvCxnSpPr/>
          <p:nvPr/>
        </p:nvCxnSpPr>
        <p:spPr>
          <a:xfrm flipV="1">
            <a:off x="1456621" y="1722923"/>
            <a:ext cx="0" cy="34311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0" name="12 Rectángulo"/>
          <p:cNvSpPr/>
          <p:nvPr/>
        </p:nvSpPr>
        <p:spPr>
          <a:xfrm>
            <a:off x="7859509" y="3178925"/>
            <a:ext cx="852232" cy="52855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Instructor    </a:t>
            </a:r>
          </a:p>
          <a:p>
            <a:pPr algn="ctr"/>
            <a:endParaRPr lang="es-MX" sz="1100" dirty="0" smtClean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sp>
        <p:nvSpPr>
          <p:cNvPr id="21" name="34 CuadroTexto"/>
          <p:cNvSpPr txBox="1"/>
          <p:nvPr/>
        </p:nvSpPr>
        <p:spPr>
          <a:xfrm rot="10800000" flipV="1">
            <a:off x="664533" y="2062026"/>
            <a:ext cx="1584175" cy="60016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cs typeface="Arial" pitchFamily="34" charset="0"/>
              </a:rPr>
              <a:t>Secretaria B    </a:t>
            </a:r>
          </a:p>
          <a:p>
            <a:pPr algn="ctr"/>
            <a:endParaRPr lang="es-MX" sz="1100" dirty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 </a:t>
            </a:r>
            <a:endParaRPr lang="es-MX" sz="800" dirty="0">
              <a:cs typeface="Arial" pitchFamily="34" charset="0"/>
            </a:endParaRPr>
          </a:p>
        </p:txBody>
      </p:sp>
      <p:cxnSp>
        <p:nvCxnSpPr>
          <p:cNvPr id="22" name="23 Conector recto"/>
          <p:cNvCxnSpPr/>
          <p:nvPr/>
        </p:nvCxnSpPr>
        <p:spPr>
          <a:xfrm flipV="1">
            <a:off x="7593939" y="1754096"/>
            <a:ext cx="0" cy="34311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0" name="23 Conector recto"/>
          <p:cNvCxnSpPr/>
          <p:nvPr/>
        </p:nvCxnSpPr>
        <p:spPr>
          <a:xfrm flipV="1">
            <a:off x="7637614" y="2840230"/>
            <a:ext cx="0" cy="168977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" name="Rectángulo 2"/>
          <p:cNvSpPr/>
          <p:nvPr/>
        </p:nvSpPr>
        <p:spPr>
          <a:xfrm>
            <a:off x="658750" y="6170410"/>
            <a:ext cx="10765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b="1" dirty="0" smtClean="0"/>
              <a:t>Dirección</a:t>
            </a:r>
            <a:endParaRPr lang="es-MX" b="1" dirty="0"/>
          </a:p>
        </p:txBody>
      </p:sp>
      <p:cxnSp>
        <p:nvCxnSpPr>
          <p:cNvPr id="33" name="15 Conector recto"/>
          <p:cNvCxnSpPr/>
          <p:nvPr/>
        </p:nvCxnSpPr>
        <p:spPr>
          <a:xfrm>
            <a:off x="7278290" y="3005739"/>
            <a:ext cx="768419" cy="0"/>
          </a:xfrm>
          <a:prstGeom prst="lin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4" name="23 Conector recto"/>
          <p:cNvCxnSpPr/>
          <p:nvPr/>
        </p:nvCxnSpPr>
        <p:spPr>
          <a:xfrm flipV="1">
            <a:off x="7291248" y="3000943"/>
            <a:ext cx="0" cy="168977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6" name="23 Conector recto"/>
          <p:cNvCxnSpPr/>
          <p:nvPr/>
        </p:nvCxnSpPr>
        <p:spPr>
          <a:xfrm flipV="1">
            <a:off x="8058791" y="3003715"/>
            <a:ext cx="0" cy="168977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0" name="12 Rectángulo"/>
          <p:cNvSpPr/>
          <p:nvPr/>
        </p:nvSpPr>
        <p:spPr>
          <a:xfrm>
            <a:off x="6548865" y="3173384"/>
            <a:ext cx="852232" cy="52855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cs typeface="Arial" pitchFamily="34" charset="0"/>
            </a:endParaRPr>
          </a:p>
          <a:p>
            <a:pPr algn="ctr"/>
            <a:r>
              <a:rPr lang="es-MX" sz="1100" b="1" dirty="0" smtClean="0">
                <a:cs typeface="Arial" pitchFamily="34" charset="0"/>
              </a:rPr>
              <a:t>Auxiliar    </a:t>
            </a:r>
          </a:p>
          <a:p>
            <a:pPr algn="ctr"/>
            <a:endParaRPr lang="es-MX" sz="1100" dirty="0" smtClean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sp>
        <p:nvSpPr>
          <p:cNvPr id="25" name="CuadroTexto 4"/>
          <p:cNvSpPr txBox="1"/>
          <p:nvPr/>
        </p:nvSpPr>
        <p:spPr>
          <a:xfrm>
            <a:off x="445824" y="13112"/>
            <a:ext cx="851866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02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09"/>
          <p:cNvSpPr>
            <a:spLocks noChangeShapeType="1"/>
          </p:cNvSpPr>
          <p:nvPr/>
        </p:nvSpPr>
        <p:spPr bwMode="auto">
          <a:xfrm>
            <a:off x="4469370" y="3205956"/>
            <a:ext cx="7937" cy="10493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7" name="Rectangle 1031"/>
          <p:cNvSpPr>
            <a:spLocks noChangeArrowheads="1"/>
          </p:cNvSpPr>
          <p:nvPr/>
        </p:nvSpPr>
        <p:spPr bwMode="auto">
          <a:xfrm>
            <a:off x="3586046" y="3940618"/>
            <a:ext cx="1783112" cy="774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  <a:endParaRPr lang="es-MX" sz="1100" b="1" dirty="0">
              <a:latin typeface="+mn-lt"/>
            </a:endParaRPr>
          </a:p>
        </p:txBody>
      </p:sp>
      <p:sp>
        <p:nvSpPr>
          <p:cNvPr id="8" name="Rectangle 137"/>
          <p:cNvSpPr>
            <a:spLocks noChangeArrowheads="1"/>
          </p:cNvSpPr>
          <p:nvPr/>
        </p:nvSpPr>
        <p:spPr bwMode="auto">
          <a:xfrm>
            <a:off x="3239057" y="2504281"/>
            <a:ext cx="2476500" cy="7953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Promotor Deportivo </a:t>
            </a:r>
          </a:p>
        </p:txBody>
      </p:sp>
      <p:sp>
        <p:nvSpPr>
          <p:cNvPr id="9" name="58 CuadroTexto"/>
          <p:cNvSpPr txBox="1">
            <a:spLocks noChangeArrowheads="1"/>
          </p:cNvSpPr>
          <p:nvPr/>
        </p:nvSpPr>
        <p:spPr bwMode="auto">
          <a:xfrm>
            <a:off x="3705980" y="916722"/>
            <a:ext cx="154324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INDECO NARANJO</a:t>
            </a:r>
          </a:p>
        </p:txBody>
      </p:sp>
    </p:spTree>
    <p:extLst>
      <p:ext uri="{BB962C8B-B14F-4D97-AF65-F5344CB8AC3E}">
        <p14:creationId xmlns:p14="http://schemas.microsoft.com/office/powerpoint/2010/main" val="163157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17 Conector recto"/>
          <p:cNvCxnSpPr>
            <a:cxnSpLocks noChangeShapeType="1"/>
          </p:cNvCxnSpPr>
          <p:nvPr/>
        </p:nvCxnSpPr>
        <p:spPr bwMode="auto">
          <a:xfrm>
            <a:off x="2052233" y="4410829"/>
            <a:ext cx="2540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Line 32"/>
          <p:cNvSpPr>
            <a:spLocks noChangeShapeType="1"/>
          </p:cNvSpPr>
          <p:nvPr/>
        </p:nvSpPr>
        <p:spPr bwMode="auto">
          <a:xfrm>
            <a:off x="6506758" y="4391582"/>
            <a:ext cx="3286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8" name="Line 27"/>
          <p:cNvSpPr>
            <a:spLocks noChangeShapeType="1"/>
          </p:cNvSpPr>
          <p:nvPr/>
        </p:nvSpPr>
        <p:spPr bwMode="auto">
          <a:xfrm flipH="1">
            <a:off x="2050644" y="3978994"/>
            <a:ext cx="7938" cy="4221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0" name="Line 33"/>
          <p:cNvSpPr>
            <a:spLocks noChangeShapeType="1"/>
          </p:cNvSpPr>
          <p:nvPr/>
        </p:nvSpPr>
        <p:spPr bwMode="auto">
          <a:xfrm>
            <a:off x="4477933" y="3004269"/>
            <a:ext cx="0" cy="9731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1" name="Line 64"/>
          <p:cNvSpPr>
            <a:spLocks noChangeShapeType="1"/>
          </p:cNvSpPr>
          <p:nvPr/>
        </p:nvSpPr>
        <p:spPr bwMode="auto">
          <a:xfrm>
            <a:off x="6829020" y="3994869"/>
            <a:ext cx="0" cy="3967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2287183" y="4062425"/>
            <a:ext cx="1772861" cy="6519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Maestro </a:t>
            </a:r>
            <a:r>
              <a:rPr lang="es-MX" sz="1100" b="1" dirty="0">
                <a:latin typeface="+mn-lt"/>
              </a:rPr>
              <a:t>de </a:t>
            </a:r>
            <a:r>
              <a:rPr lang="es-MX" sz="1100" b="1" dirty="0" smtClean="0">
                <a:latin typeface="+mn-lt"/>
              </a:rPr>
              <a:t>Aerobics</a:t>
            </a:r>
            <a:endParaRPr lang="es-MX" sz="1100" b="1" dirty="0">
              <a:latin typeface="+mn-lt"/>
            </a:endParaRPr>
          </a:p>
        </p:txBody>
      </p:sp>
      <p:sp>
        <p:nvSpPr>
          <p:cNvPr id="14" name="Line 26"/>
          <p:cNvSpPr>
            <a:spLocks noChangeShapeType="1"/>
          </p:cNvSpPr>
          <p:nvPr/>
        </p:nvSpPr>
        <p:spPr bwMode="auto">
          <a:xfrm flipV="1">
            <a:off x="2042708" y="3978994"/>
            <a:ext cx="480218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5" name="Rectangle 107"/>
          <p:cNvSpPr>
            <a:spLocks noChangeArrowheads="1"/>
          </p:cNvSpPr>
          <p:nvPr/>
        </p:nvSpPr>
        <p:spPr bwMode="auto">
          <a:xfrm>
            <a:off x="4913906" y="4067732"/>
            <a:ext cx="1732552" cy="6667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Ayudante General </a:t>
            </a:r>
            <a:endParaRPr lang="es-MX" sz="1100" b="1" dirty="0" smtClean="0">
              <a:latin typeface="+mn-lt"/>
            </a:endParaRPr>
          </a:p>
        </p:txBody>
      </p:sp>
      <p:sp>
        <p:nvSpPr>
          <p:cNvPr id="16" name="Rectangle 1153"/>
          <p:cNvSpPr>
            <a:spLocks noChangeArrowheads="1"/>
          </p:cNvSpPr>
          <p:nvPr/>
        </p:nvSpPr>
        <p:spPr bwMode="auto">
          <a:xfrm>
            <a:off x="3253970" y="2156544"/>
            <a:ext cx="2447925" cy="8334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Auxiliar </a:t>
            </a:r>
            <a:r>
              <a:rPr lang="es-MX" sz="1100" b="1" dirty="0">
                <a:latin typeface="+mn-lt"/>
              </a:rPr>
              <a:t>Administrativo </a:t>
            </a:r>
          </a:p>
        </p:txBody>
      </p:sp>
      <p:sp>
        <p:nvSpPr>
          <p:cNvPr id="17" name="Rectangle 174"/>
          <p:cNvSpPr>
            <a:spLocks noChangeArrowheads="1"/>
          </p:cNvSpPr>
          <p:nvPr/>
        </p:nvSpPr>
        <p:spPr bwMode="auto">
          <a:xfrm>
            <a:off x="2369733" y="3097715"/>
            <a:ext cx="1747837" cy="69417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Secretaria / </a:t>
            </a:r>
            <a:r>
              <a:rPr lang="es-MX" sz="1100" b="1" dirty="0" smtClean="0">
                <a:latin typeface="+mn-lt"/>
              </a:rPr>
              <a:t>O</a:t>
            </a:r>
          </a:p>
        </p:txBody>
      </p:sp>
      <p:cxnSp>
        <p:nvCxnSpPr>
          <p:cNvPr id="18" name="2 Conector recto"/>
          <p:cNvCxnSpPr>
            <a:cxnSpLocks noChangeShapeType="1"/>
            <a:stCxn id="17" idx="3"/>
          </p:cNvCxnSpPr>
          <p:nvPr/>
        </p:nvCxnSpPr>
        <p:spPr bwMode="auto">
          <a:xfrm flipV="1">
            <a:off x="4117570" y="3444010"/>
            <a:ext cx="360363" cy="79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3238077" y="974267"/>
            <a:ext cx="258186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VALLE DE INFONAVIT</a:t>
            </a:r>
          </a:p>
        </p:txBody>
      </p:sp>
    </p:spTree>
    <p:extLst>
      <p:ext uri="{BB962C8B-B14F-4D97-AF65-F5344CB8AC3E}">
        <p14:creationId xmlns:p14="http://schemas.microsoft.com/office/powerpoint/2010/main" val="412934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Line 184"/>
          <p:cNvSpPr>
            <a:spLocks noChangeShapeType="1"/>
          </p:cNvSpPr>
          <p:nvPr/>
        </p:nvSpPr>
        <p:spPr bwMode="auto">
          <a:xfrm flipV="1">
            <a:off x="2349959" y="5196009"/>
            <a:ext cx="2746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7" name="Line 184"/>
          <p:cNvSpPr>
            <a:spLocks noChangeShapeType="1"/>
          </p:cNvSpPr>
          <p:nvPr/>
        </p:nvSpPr>
        <p:spPr bwMode="auto">
          <a:xfrm>
            <a:off x="6462038" y="4292722"/>
            <a:ext cx="23653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cxnSp>
        <p:nvCxnSpPr>
          <p:cNvPr id="8" name="2 Conector recto"/>
          <p:cNvCxnSpPr>
            <a:cxnSpLocks noChangeShapeType="1"/>
          </p:cNvCxnSpPr>
          <p:nvPr/>
        </p:nvCxnSpPr>
        <p:spPr bwMode="auto">
          <a:xfrm flipH="1">
            <a:off x="4482952" y="2684787"/>
            <a:ext cx="1587" cy="111283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49"/>
          <p:cNvSpPr>
            <a:spLocks noChangeArrowheads="1"/>
          </p:cNvSpPr>
          <p:nvPr/>
        </p:nvSpPr>
        <p:spPr bwMode="auto">
          <a:xfrm>
            <a:off x="4715135" y="3975652"/>
            <a:ext cx="1767540" cy="6901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Vigilante</a:t>
            </a:r>
            <a:endParaRPr lang="es-MX" sz="1100" b="1" dirty="0"/>
          </a:p>
        </p:txBody>
      </p:sp>
      <p:sp>
        <p:nvSpPr>
          <p:cNvPr id="10" name="Rectangle 47"/>
          <p:cNvSpPr>
            <a:spLocks noChangeArrowheads="1"/>
          </p:cNvSpPr>
          <p:nvPr/>
        </p:nvSpPr>
        <p:spPr bwMode="auto">
          <a:xfrm>
            <a:off x="2250218" y="2948514"/>
            <a:ext cx="1583445" cy="71437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Secretaria / O </a:t>
            </a:r>
            <a:endParaRPr lang="es-MX" sz="1100" b="1" dirty="0" smtClean="0"/>
          </a:p>
        </p:txBody>
      </p:sp>
      <p:sp>
        <p:nvSpPr>
          <p:cNvPr id="11" name="Rectangle 159"/>
          <p:cNvSpPr>
            <a:spLocks noChangeArrowheads="1"/>
          </p:cNvSpPr>
          <p:nvPr/>
        </p:nvSpPr>
        <p:spPr bwMode="auto">
          <a:xfrm>
            <a:off x="2517001" y="3975652"/>
            <a:ext cx="1767540" cy="69013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Instructor </a:t>
            </a:r>
            <a:endParaRPr lang="es-MX" sz="1100" b="1" dirty="0" smtClean="0"/>
          </a:p>
        </p:txBody>
      </p:sp>
      <p:cxnSp>
        <p:nvCxnSpPr>
          <p:cNvPr id="12" name="17 Conector recto"/>
          <p:cNvCxnSpPr>
            <a:cxnSpLocks noChangeShapeType="1"/>
          </p:cNvCxnSpPr>
          <p:nvPr/>
        </p:nvCxnSpPr>
        <p:spPr bwMode="auto">
          <a:xfrm>
            <a:off x="2340434" y="4297484"/>
            <a:ext cx="20637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16 Conector recto"/>
          <p:cNvCxnSpPr>
            <a:cxnSpLocks noChangeShapeType="1"/>
          </p:cNvCxnSpPr>
          <p:nvPr/>
        </p:nvCxnSpPr>
        <p:spPr bwMode="auto">
          <a:xfrm>
            <a:off x="2349959" y="3808737"/>
            <a:ext cx="434861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21 Conector recto"/>
          <p:cNvCxnSpPr>
            <a:cxnSpLocks noChangeShapeType="1"/>
          </p:cNvCxnSpPr>
          <p:nvPr/>
        </p:nvCxnSpPr>
        <p:spPr bwMode="auto">
          <a:xfrm>
            <a:off x="6698575" y="3808737"/>
            <a:ext cx="0" cy="48398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23 Conector recto"/>
          <p:cNvCxnSpPr>
            <a:cxnSpLocks noChangeShapeType="1"/>
            <a:endCxn id="4" idx="0"/>
          </p:cNvCxnSpPr>
          <p:nvPr/>
        </p:nvCxnSpPr>
        <p:spPr bwMode="auto">
          <a:xfrm>
            <a:off x="2349959" y="3808737"/>
            <a:ext cx="0" cy="138727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3 Conector recto"/>
          <p:cNvCxnSpPr>
            <a:cxnSpLocks noChangeShapeType="1"/>
            <a:stCxn id="10" idx="3"/>
          </p:cNvCxnSpPr>
          <p:nvPr/>
        </p:nvCxnSpPr>
        <p:spPr bwMode="auto">
          <a:xfrm>
            <a:off x="3833663" y="3305702"/>
            <a:ext cx="65087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2517001" y="4726109"/>
            <a:ext cx="1767540" cy="71241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Intendente</a:t>
            </a:r>
            <a:endParaRPr lang="es-MX" sz="1100" b="1" dirty="0"/>
          </a:p>
        </p:txBody>
      </p:sp>
      <p:sp>
        <p:nvSpPr>
          <p:cNvPr id="18" name="Rectangle 159"/>
          <p:cNvSpPr>
            <a:spLocks noChangeArrowheads="1"/>
          </p:cNvSpPr>
          <p:nvPr/>
        </p:nvSpPr>
        <p:spPr bwMode="auto">
          <a:xfrm>
            <a:off x="3343127" y="1997669"/>
            <a:ext cx="2274887" cy="8429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Auxiliar </a:t>
            </a:r>
          </a:p>
        </p:txBody>
      </p: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441112" y="962582"/>
            <a:ext cx="208685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+mn-lt"/>
              </a:rPr>
              <a:t>GIMNASIO CAMINO REAL</a:t>
            </a:r>
          </a:p>
        </p:txBody>
      </p:sp>
    </p:spTree>
    <p:extLst>
      <p:ext uri="{BB962C8B-B14F-4D97-AF65-F5344CB8AC3E}">
        <p14:creationId xmlns:p14="http://schemas.microsoft.com/office/powerpoint/2010/main" val="281589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auto">
          <a:xfrm>
            <a:off x="3407496" y="2886874"/>
            <a:ext cx="2045811" cy="70283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Secretaria / O </a:t>
            </a:r>
            <a:endParaRPr lang="es-MX" sz="1100" b="1" dirty="0" smtClean="0"/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2972634" y="941357"/>
            <a:ext cx="304275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FILIBERTO SAGRERO</a:t>
            </a:r>
          </a:p>
        </p:txBody>
      </p:sp>
    </p:spTree>
    <p:extLst>
      <p:ext uri="{BB962C8B-B14F-4D97-AF65-F5344CB8AC3E}">
        <p14:creationId xmlns:p14="http://schemas.microsoft.com/office/powerpoint/2010/main" val="269845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18 Conector recto"/>
          <p:cNvCxnSpPr>
            <a:cxnSpLocks noChangeShapeType="1"/>
          </p:cNvCxnSpPr>
          <p:nvPr/>
        </p:nvCxnSpPr>
        <p:spPr bwMode="auto">
          <a:xfrm flipH="1">
            <a:off x="6035993" y="4113728"/>
            <a:ext cx="9084" cy="86060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>
            <a:cxnSpLocks noChangeShapeType="1"/>
          </p:cNvCxnSpPr>
          <p:nvPr/>
        </p:nvCxnSpPr>
        <p:spPr bwMode="auto">
          <a:xfrm>
            <a:off x="3077120" y="4094860"/>
            <a:ext cx="0" cy="33813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Line 16"/>
          <p:cNvSpPr>
            <a:spLocks noChangeShapeType="1"/>
          </p:cNvSpPr>
          <p:nvPr/>
        </p:nvSpPr>
        <p:spPr bwMode="auto">
          <a:xfrm>
            <a:off x="4576282" y="2620726"/>
            <a:ext cx="0" cy="149300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sp>
        <p:nvSpPr>
          <p:cNvPr id="11" name="Rectangle 37"/>
          <p:cNvSpPr>
            <a:spLocks noChangeArrowheads="1"/>
          </p:cNvSpPr>
          <p:nvPr/>
        </p:nvSpPr>
        <p:spPr bwMode="auto">
          <a:xfrm>
            <a:off x="3395182" y="2620726"/>
            <a:ext cx="2362200" cy="6826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Profesional Especialista </a:t>
            </a:r>
            <a:r>
              <a:rPr lang="es-MX" sz="1100" b="1" dirty="0" smtClean="0">
                <a:latin typeface="+mn-lt"/>
              </a:rPr>
              <a:t>1</a:t>
            </a:r>
            <a:endParaRPr lang="es-MX" sz="1100" b="1" dirty="0">
              <a:latin typeface="+mn-lt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220248" y="4240883"/>
            <a:ext cx="1813288" cy="7175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  <a:endParaRPr lang="es-MX" sz="1100" b="1" dirty="0">
              <a:latin typeface="+mn-lt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5153106" y="4263929"/>
            <a:ext cx="1787708" cy="7175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  <a:endParaRPr lang="es-MX" sz="1100" b="1" dirty="0">
              <a:latin typeface="+mn-lt"/>
            </a:endParaRPr>
          </a:p>
        </p:txBody>
      </p:sp>
      <p:cxnSp>
        <p:nvCxnSpPr>
          <p:cNvPr id="16" name="4 Conector recto"/>
          <p:cNvCxnSpPr>
            <a:cxnSpLocks noChangeShapeType="1"/>
          </p:cNvCxnSpPr>
          <p:nvPr/>
        </p:nvCxnSpPr>
        <p:spPr bwMode="auto">
          <a:xfrm>
            <a:off x="3077120" y="4094860"/>
            <a:ext cx="2963415" cy="1886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58 CuadroTexto"/>
          <p:cNvSpPr txBox="1">
            <a:spLocks noChangeArrowheads="1"/>
          </p:cNvSpPr>
          <p:nvPr/>
        </p:nvSpPr>
        <p:spPr bwMode="auto">
          <a:xfrm>
            <a:off x="2368024" y="970758"/>
            <a:ext cx="457279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BICENTENARIO SECTOR ALIANZA FOMERREY 113</a:t>
            </a:r>
          </a:p>
        </p:txBody>
      </p:sp>
    </p:spTree>
    <p:extLst>
      <p:ext uri="{BB962C8B-B14F-4D97-AF65-F5344CB8AC3E}">
        <p14:creationId xmlns:p14="http://schemas.microsoft.com/office/powerpoint/2010/main" val="266344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>
            <a:off x="4457592" y="2315007"/>
            <a:ext cx="0" cy="143986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>
              <a:latin typeface="+mn-lt"/>
            </a:endParaRPr>
          </a:p>
        </p:txBody>
      </p:sp>
      <p:cxnSp>
        <p:nvCxnSpPr>
          <p:cNvPr id="8" name="7 Conector recto"/>
          <p:cNvCxnSpPr>
            <a:cxnSpLocks noChangeShapeType="1"/>
          </p:cNvCxnSpPr>
          <p:nvPr/>
        </p:nvCxnSpPr>
        <p:spPr bwMode="auto">
          <a:xfrm>
            <a:off x="2202200" y="3754870"/>
            <a:ext cx="450751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2 Conector recto"/>
          <p:cNvCxnSpPr>
            <a:cxnSpLocks noChangeShapeType="1"/>
          </p:cNvCxnSpPr>
          <p:nvPr/>
        </p:nvCxnSpPr>
        <p:spPr bwMode="auto">
          <a:xfrm>
            <a:off x="2194249" y="4267632"/>
            <a:ext cx="20637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4 Conector recto"/>
          <p:cNvCxnSpPr>
            <a:cxnSpLocks noChangeShapeType="1"/>
          </p:cNvCxnSpPr>
          <p:nvPr/>
        </p:nvCxnSpPr>
        <p:spPr bwMode="auto">
          <a:xfrm flipH="1">
            <a:off x="2194249" y="3754870"/>
            <a:ext cx="1588" cy="125824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20 Conector recto"/>
          <p:cNvCxnSpPr>
            <a:cxnSpLocks noChangeShapeType="1"/>
          </p:cNvCxnSpPr>
          <p:nvPr/>
        </p:nvCxnSpPr>
        <p:spPr bwMode="auto">
          <a:xfrm flipH="1">
            <a:off x="6709715" y="3773920"/>
            <a:ext cx="4803" cy="44813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28"/>
          <p:cNvSpPr>
            <a:spLocks noChangeArrowheads="1"/>
          </p:cNvSpPr>
          <p:nvPr/>
        </p:nvSpPr>
        <p:spPr bwMode="auto">
          <a:xfrm>
            <a:off x="2429199" y="4652558"/>
            <a:ext cx="1796156" cy="62710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Vigilante</a:t>
            </a:r>
            <a:endParaRPr lang="es-MX" sz="1100" b="1" dirty="0">
              <a:latin typeface="+mn-lt"/>
            </a:endParaRP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2194249" y="2975556"/>
            <a:ext cx="1752167" cy="6556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Secretaria / </a:t>
            </a:r>
            <a:r>
              <a:rPr lang="es-MX" sz="1100" b="1" dirty="0" smtClean="0">
                <a:latin typeface="+mn-lt"/>
              </a:rPr>
              <a:t>O</a:t>
            </a:r>
          </a:p>
        </p:txBody>
      </p:sp>
      <p:cxnSp>
        <p:nvCxnSpPr>
          <p:cNvPr id="14" name="2 Conector recto"/>
          <p:cNvCxnSpPr>
            <a:cxnSpLocks noChangeShapeType="1"/>
            <a:stCxn id="13" idx="3"/>
          </p:cNvCxnSpPr>
          <p:nvPr/>
        </p:nvCxnSpPr>
        <p:spPr bwMode="auto">
          <a:xfrm>
            <a:off x="3946416" y="3303375"/>
            <a:ext cx="51117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17 Conector recto"/>
          <p:cNvCxnSpPr>
            <a:cxnSpLocks noChangeShapeType="1"/>
          </p:cNvCxnSpPr>
          <p:nvPr/>
        </p:nvCxnSpPr>
        <p:spPr bwMode="auto">
          <a:xfrm>
            <a:off x="6511318" y="4219805"/>
            <a:ext cx="20637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4698623" y="3877288"/>
            <a:ext cx="1812695" cy="6866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Vigilante</a:t>
            </a:r>
            <a:endParaRPr lang="es-MX" sz="1100" b="1" dirty="0">
              <a:latin typeface="+mn-lt"/>
            </a:endParaRPr>
          </a:p>
        </p:txBody>
      </p:sp>
      <p:sp>
        <p:nvSpPr>
          <p:cNvPr id="18" name="Rectangle 174"/>
          <p:cNvSpPr>
            <a:spLocks noChangeArrowheads="1"/>
          </p:cNvSpPr>
          <p:nvPr/>
        </p:nvSpPr>
        <p:spPr bwMode="auto">
          <a:xfrm>
            <a:off x="2429199" y="3880146"/>
            <a:ext cx="1832690" cy="6838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Auxiliar</a:t>
            </a:r>
            <a:endParaRPr lang="es-MX" sz="1100" b="1" dirty="0">
              <a:latin typeface="+mn-lt"/>
            </a:endParaRPr>
          </a:p>
        </p:txBody>
      </p:sp>
      <p:sp>
        <p:nvSpPr>
          <p:cNvPr id="22" name="58 CuadroTexto"/>
          <p:cNvSpPr txBox="1">
            <a:spLocks noChangeArrowheads="1"/>
          </p:cNvSpPr>
          <p:nvPr/>
        </p:nvSpPr>
        <p:spPr bwMode="auto">
          <a:xfrm>
            <a:off x="2614431" y="827927"/>
            <a:ext cx="382944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BICENTENARIO DIEGO DE MONTEMAYOR</a:t>
            </a:r>
          </a:p>
        </p:txBody>
      </p:sp>
      <p:cxnSp>
        <p:nvCxnSpPr>
          <p:cNvPr id="23" name="15 Conector recto"/>
          <p:cNvCxnSpPr>
            <a:cxnSpLocks noChangeShapeType="1"/>
          </p:cNvCxnSpPr>
          <p:nvPr/>
        </p:nvCxnSpPr>
        <p:spPr bwMode="auto">
          <a:xfrm>
            <a:off x="2198425" y="5013119"/>
            <a:ext cx="2508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Rectangle 43"/>
          <p:cNvSpPr>
            <a:spLocks noChangeArrowheads="1"/>
          </p:cNvSpPr>
          <p:nvPr/>
        </p:nvSpPr>
        <p:spPr bwMode="auto">
          <a:xfrm>
            <a:off x="3473169" y="1908314"/>
            <a:ext cx="1981427" cy="77793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charset="0"/>
              </a:rPr>
              <a:t>Administrador de Ligas</a:t>
            </a:r>
            <a:endParaRPr lang="es-MX" altLang="es-MX" sz="110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87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2 Conector recto"/>
          <p:cNvCxnSpPr>
            <a:cxnSpLocks noChangeShapeType="1"/>
          </p:cNvCxnSpPr>
          <p:nvPr/>
        </p:nvCxnSpPr>
        <p:spPr bwMode="auto">
          <a:xfrm>
            <a:off x="3982660" y="3582507"/>
            <a:ext cx="4841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sp>
        <p:nvSpPr>
          <p:cNvPr id="4" name="Rectangle 151"/>
          <p:cNvSpPr>
            <a:spLocks noChangeArrowheads="1"/>
          </p:cNvSpPr>
          <p:nvPr/>
        </p:nvSpPr>
        <p:spPr bwMode="auto">
          <a:xfrm>
            <a:off x="2508480" y="5062148"/>
            <a:ext cx="1738837" cy="6826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Encargado de </a:t>
            </a:r>
            <a:r>
              <a:rPr lang="es-MX" sz="1100" b="1" dirty="0" smtClean="0">
                <a:latin typeface="+mn-lt"/>
              </a:rPr>
              <a:t>Sección</a:t>
            </a:r>
            <a:endParaRPr lang="es-MX" sz="1100" b="1" dirty="0">
              <a:latin typeface="+mn-lt"/>
            </a:endParaRPr>
          </a:p>
        </p:txBody>
      </p:sp>
      <p:cxnSp>
        <p:nvCxnSpPr>
          <p:cNvPr id="7" name="10 Conector recto"/>
          <p:cNvCxnSpPr>
            <a:cxnSpLocks noChangeShapeType="1"/>
          </p:cNvCxnSpPr>
          <p:nvPr/>
        </p:nvCxnSpPr>
        <p:spPr bwMode="auto">
          <a:xfrm>
            <a:off x="4462302" y="2151877"/>
            <a:ext cx="4546" cy="193228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497367" y="4268187"/>
            <a:ext cx="1756567" cy="6921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Vigilante</a:t>
            </a:r>
            <a:endParaRPr lang="es-MX" sz="1100" b="1" dirty="0">
              <a:latin typeface="+mn-lt"/>
            </a:endParaRPr>
          </a:p>
        </p:txBody>
      </p:sp>
      <p:cxnSp>
        <p:nvCxnSpPr>
          <p:cNvPr id="10" name="30727 Conector recto"/>
          <p:cNvCxnSpPr>
            <a:cxnSpLocks noChangeShapeType="1"/>
          </p:cNvCxnSpPr>
          <p:nvPr/>
        </p:nvCxnSpPr>
        <p:spPr bwMode="auto">
          <a:xfrm>
            <a:off x="2306908" y="4601562"/>
            <a:ext cx="18573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602"/>
          <p:cNvSpPr>
            <a:spLocks noChangeArrowheads="1"/>
          </p:cNvSpPr>
          <p:nvPr/>
        </p:nvSpPr>
        <p:spPr bwMode="auto">
          <a:xfrm>
            <a:off x="2385400" y="3249132"/>
            <a:ext cx="1619485" cy="66675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Secretaria </a:t>
            </a:r>
            <a:r>
              <a:rPr lang="es-MX" sz="1100" b="1" dirty="0">
                <a:latin typeface="+mn-lt"/>
              </a:rPr>
              <a:t>/ E </a:t>
            </a:r>
            <a:endParaRPr lang="es-MX" sz="1100" b="1" dirty="0" smtClean="0">
              <a:latin typeface="+mn-lt"/>
            </a:endParaRPr>
          </a:p>
        </p:txBody>
      </p:sp>
      <p:cxnSp>
        <p:nvCxnSpPr>
          <p:cNvPr id="13" name="4 Conector recto"/>
          <p:cNvCxnSpPr>
            <a:cxnSpLocks noChangeShapeType="1"/>
          </p:cNvCxnSpPr>
          <p:nvPr/>
        </p:nvCxnSpPr>
        <p:spPr bwMode="auto">
          <a:xfrm>
            <a:off x="2322769" y="4084157"/>
            <a:ext cx="4331059" cy="952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6 Conector recto"/>
          <p:cNvCxnSpPr>
            <a:cxnSpLocks noChangeShapeType="1"/>
          </p:cNvCxnSpPr>
          <p:nvPr/>
        </p:nvCxnSpPr>
        <p:spPr bwMode="auto">
          <a:xfrm>
            <a:off x="2306867" y="4093682"/>
            <a:ext cx="0" cy="131909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11 Conector recto"/>
          <p:cNvCxnSpPr>
            <a:cxnSpLocks noChangeShapeType="1"/>
          </p:cNvCxnSpPr>
          <p:nvPr/>
        </p:nvCxnSpPr>
        <p:spPr bwMode="auto">
          <a:xfrm>
            <a:off x="6663354" y="4084157"/>
            <a:ext cx="12084" cy="58884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4677108" y="4231674"/>
            <a:ext cx="1748709" cy="72866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  <a:endParaRPr lang="es-MX" sz="1100" b="1" dirty="0">
              <a:latin typeface="+mn-lt"/>
            </a:endParaRPr>
          </a:p>
        </p:txBody>
      </p:sp>
      <p:cxnSp>
        <p:nvCxnSpPr>
          <p:cNvPr id="22" name="68 Conector recto"/>
          <p:cNvCxnSpPr>
            <a:cxnSpLocks noChangeShapeType="1"/>
          </p:cNvCxnSpPr>
          <p:nvPr/>
        </p:nvCxnSpPr>
        <p:spPr bwMode="auto">
          <a:xfrm>
            <a:off x="6436341" y="4673000"/>
            <a:ext cx="2174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58 CuadroTexto"/>
          <p:cNvSpPr txBox="1">
            <a:spLocks noChangeArrowheads="1"/>
          </p:cNvSpPr>
          <p:nvPr/>
        </p:nvSpPr>
        <p:spPr bwMode="auto">
          <a:xfrm>
            <a:off x="3019461" y="828830"/>
            <a:ext cx="293945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DEPORTIVA MODERNA</a:t>
            </a:r>
          </a:p>
        </p:txBody>
      </p:sp>
      <p:sp>
        <p:nvSpPr>
          <p:cNvPr id="24" name="Rectangle 417"/>
          <p:cNvSpPr>
            <a:spLocks noChangeArrowheads="1"/>
          </p:cNvSpPr>
          <p:nvPr/>
        </p:nvSpPr>
        <p:spPr bwMode="auto">
          <a:xfrm>
            <a:off x="3456266" y="2154819"/>
            <a:ext cx="2022192" cy="85941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1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cs typeface="Arial" panose="020B0604020202020204" pitchFamily="34" charset="0"/>
              </a:rPr>
              <a:t>Cajero</a:t>
            </a:r>
            <a:endParaRPr lang="es-MX" sz="1100" b="1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100" b="0" dirty="0">
              <a:cs typeface="Arial" panose="020B0604020202020204" pitchFamily="34" charset="0"/>
            </a:endParaRPr>
          </a:p>
        </p:txBody>
      </p:sp>
      <p:cxnSp>
        <p:nvCxnSpPr>
          <p:cNvPr id="26" name="68 Conector recto"/>
          <p:cNvCxnSpPr>
            <a:cxnSpLocks noChangeShapeType="1"/>
          </p:cNvCxnSpPr>
          <p:nvPr/>
        </p:nvCxnSpPr>
        <p:spPr bwMode="auto">
          <a:xfrm>
            <a:off x="2306867" y="5412775"/>
            <a:ext cx="18573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61290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78 Conector recto"/>
          <p:cNvCxnSpPr>
            <a:cxnSpLocks noChangeShapeType="1"/>
          </p:cNvCxnSpPr>
          <p:nvPr/>
        </p:nvCxnSpPr>
        <p:spPr bwMode="auto">
          <a:xfrm>
            <a:off x="6360168" y="4684345"/>
            <a:ext cx="2413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445824" y="293650"/>
            <a:ext cx="6229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2800" dirty="0">
              <a:solidFill>
                <a:srgbClr val="C51A4A"/>
              </a:solidFill>
            </a:endParaRPr>
          </a:p>
        </p:txBody>
      </p:sp>
      <p:cxnSp>
        <p:nvCxnSpPr>
          <p:cNvPr id="7" name="78 Conector recto"/>
          <p:cNvCxnSpPr>
            <a:cxnSpLocks noChangeShapeType="1"/>
          </p:cNvCxnSpPr>
          <p:nvPr/>
        </p:nvCxnSpPr>
        <p:spPr bwMode="auto">
          <a:xfrm>
            <a:off x="2217913" y="3857257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8 Conector recto"/>
          <p:cNvCxnSpPr>
            <a:cxnSpLocks noChangeShapeType="1"/>
          </p:cNvCxnSpPr>
          <p:nvPr/>
        </p:nvCxnSpPr>
        <p:spPr bwMode="auto">
          <a:xfrm>
            <a:off x="6396775" y="3830270"/>
            <a:ext cx="2079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20 Conector recto"/>
          <p:cNvCxnSpPr>
            <a:cxnSpLocks noChangeShapeType="1"/>
          </p:cNvCxnSpPr>
          <p:nvPr/>
        </p:nvCxnSpPr>
        <p:spPr bwMode="auto">
          <a:xfrm flipH="1">
            <a:off x="6601468" y="3243722"/>
            <a:ext cx="3269" cy="144062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10 Conector recto"/>
          <p:cNvCxnSpPr>
            <a:cxnSpLocks noChangeShapeType="1"/>
          </p:cNvCxnSpPr>
          <p:nvPr/>
        </p:nvCxnSpPr>
        <p:spPr bwMode="auto">
          <a:xfrm flipH="1">
            <a:off x="4397065" y="2411872"/>
            <a:ext cx="4762" cy="83343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203"/>
          <p:cNvSpPr>
            <a:spLocks noChangeArrowheads="1"/>
          </p:cNvSpPr>
          <p:nvPr/>
        </p:nvSpPr>
        <p:spPr bwMode="auto">
          <a:xfrm>
            <a:off x="3174690" y="1628800"/>
            <a:ext cx="2454275" cy="7715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>
                <a:latin typeface="+mn-lt"/>
              </a:rPr>
              <a:t> </a:t>
            </a:r>
            <a:r>
              <a:rPr lang="es-MX" sz="1100" b="1" dirty="0" smtClean="0">
                <a:latin typeface="+mn-lt"/>
              </a:rPr>
              <a:t>Administrador</a:t>
            </a:r>
            <a:endParaRPr lang="es-MX" sz="1100" b="1" dirty="0">
              <a:latin typeface="+mn-lt"/>
            </a:endParaRPr>
          </a:p>
        </p:txBody>
      </p:sp>
      <p:sp>
        <p:nvSpPr>
          <p:cNvPr id="13" name="Rectangle 148"/>
          <p:cNvSpPr>
            <a:spLocks noChangeArrowheads="1"/>
          </p:cNvSpPr>
          <p:nvPr/>
        </p:nvSpPr>
        <p:spPr bwMode="auto">
          <a:xfrm>
            <a:off x="4595867" y="3463557"/>
            <a:ext cx="1786580" cy="7334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/>
              <a:t>Encargado  </a:t>
            </a:r>
            <a:r>
              <a:rPr lang="es-MX" sz="1100" b="1" dirty="0" smtClean="0"/>
              <a:t>Sección</a:t>
            </a:r>
          </a:p>
        </p:txBody>
      </p:sp>
      <p:cxnSp>
        <p:nvCxnSpPr>
          <p:cNvPr id="14" name="2 Conector recto"/>
          <p:cNvCxnSpPr>
            <a:cxnSpLocks noChangeShapeType="1"/>
          </p:cNvCxnSpPr>
          <p:nvPr/>
        </p:nvCxnSpPr>
        <p:spPr bwMode="auto">
          <a:xfrm>
            <a:off x="2214684" y="3243722"/>
            <a:ext cx="4386784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5 Conector recto"/>
          <p:cNvCxnSpPr>
            <a:cxnSpLocks noChangeShapeType="1"/>
          </p:cNvCxnSpPr>
          <p:nvPr/>
        </p:nvCxnSpPr>
        <p:spPr bwMode="auto">
          <a:xfrm>
            <a:off x="2210596" y="3243722"/>
            <a:ext cx="7317" cy="138296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148"/>
          <p:cNvSpPr>
            <a:spLocks noChangeArrowheads="1"/>
          </p:cNvSpPr>
          <p:nvPr/>
        </p:nvSpPr>
        <p:spPr bwMode="auto">
          <a:xfrm>
            <a:off x="4619511" y="4285882"/>
            <a:ext cx="1775636" cy="6797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</a:p>
        </p:txBody>
      </p:sp>
      <p:sp>
        <p:nvSpPr>
          <p:cNvPr id="23" name="58 CuadroTexto"/>
          <p:cNvSpPr txBox="1">
            <a:spLocks noChangeArrowheads="1"/>
          </p:cNvSpPr>
          <p:nvPr/>
        </p:nvSpPr>
        <p:spPr bwMode="auto">
          <a:xfrm>
            <a:off x="3174690" y="892895"/>
            <a:ext cx="2362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sz="1200" dirty="0">
                <a:solidFill>
                  <a:schemeClr val="tx1"/>
                </a:solidFill>
                <a:latin typeface="Arial" charset="0"/>
                <a:cs typeface="Arial" charset="0"/>
              </a:rPr>
              <a:t>GIMNASIO LOS CAMPEONES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2410040" y="3513208"/>
            <a:ext cx="1779386" cy="6811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>
                <a:latin typeface="+mn-lt"/>
              </a:rPr>
              <a:t>Intendente</a:t>
            </a:r>
            <a:endParaRPr lang="es-MX" sz="1100" b="1" dirty="0">
              <a:latin typeface="+mn-lt"/>
            </a:endParaRPr>
          </a:p>
        </p:txBody>
      </p:sp>
      <p:cxnSp>
        <p:nvCxnSpPr>
          <p:cNvPr id="24" name="78 Conector recto"/>
          <p:cNvCxnSpPr>
            <a:cxnSpLocks noChangeShapeType="1"/>
          </p:cNvCxnSpPr>
          <p:nvPr/>
        </p:nvCxnSpPr>
        <p:spPr bwMode="auto">
          <a:xfrm>
            <a:off x="2210596" y="4625025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Rectangle 1144"/>
          <p:cNvSpPr>
            <a:spLocks noChangeArrowheads="1"/>
          </p:cNvSpPr>
          <p:nvPr/>
        </p:nvSpPr>
        <p:spPr bwMode="auto">
          <a:xfrm>
            <a:off x="2416525" y="4283782"/>
            <a:ext cx="1772902" cy="6858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Ayudante </a:t>
            </a:r>
          </a:p>
          <a:p>
            <a:pPr algn="ctr">
              <a:lnSpc>
                <a:spcPct val="80000"/>
              </a:lnSpc>
            </a:pPr>
            <a:r>
              <a:rPr lang="es-MX" altLang="es-MX" sz="110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Mantenimiento  </a:t>
            </a: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2416525" y="2552302"/>
            <a:ext cx="1779386" cy="54409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100" b="1" dirty="0" smtClean="0"/>
              <a:t>Secretaria / O</a:t>
            </a:r>
            <a:endParaRPr lang="es-MX" sz="1100" b="1" dirty="0">
              <a:latin typeface="+mn-lt"/>
            </a:endParaRPr>
          </a:p>
        </p:txBody>
      </p:sp>
      <p:cxnSp>
        <p:nvCxnSpPr>
          <p:cNvPr id="18" name="78 Conector recto"/>
          <p:cNvCxnSpPr>
            <a:cxnSpLocks noChangeShapeType="1"/>
          </p:cNvCxnSpPr>
          <p:nvPr/>
        </p:nvCxnSpPr>
        <p:spPr bwMode="auto">
          <a:xfrm>
            <a:off x="4200114" y="2820233"/>
            <a:ext cx="2079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952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Cultura 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774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 flipH="1">
            <a:off x="4245159" y="2963446"/>
            <a:ext cx="6087" cy="9941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602278" y="3483666"/>
            <a:ext cx="64288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816467" y="4393255"/>
            <a:ext cx="608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092853" y="2147838"/>
            <a:ext cx="2232248" cy="815608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900" dirty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" name="11 Conector recto"/>
          <p:cNvCxnSpPr/>
          <p:nvPr/>
        </p:nvCxnSpPr>
        <p:spPr>
          <a:xfrm>
            <a:off x="7083034" y="4648716"/>
            <a:ext cx="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1610501" y="3093802"/>
            <a:ext cx="1974718" cy="676276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Vigilante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endParaRPr lang="es-MX" sz="800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3221278" y="2147838"/>
            <a:ext cx="2103825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es-MX" sz="900" b="1" dirty="0" smtClean="0"/>
          </a:p>
          <a:p>
            <a:pPr lvl="0" algn="ctr"/>
            <a:endParaRPr lang="es-MX" sz="1100" b="1" dirty="0"/>
          </a:p>
          <a:p>
            <a:pPr lvl="0" algn="ctr"/>
            <a:r>
              <a:rPr lang="es-MX" sz="1100" b="1" dirty="0" smtClean="0"/>
              <a:t>Director(a) </a:t>
            </a:r>
            <a:r>
              <a:rPr lang="es-MX" sz="1100" b="1" dirty="0"/>
              <a:t>de </a:t>
            </a:r>
            <a:r>
              <a:rPr lang="es-MX" sz="1100" b="1" dirty="0" smtClean="0"/>
              <a:t>Cultura 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1377870" y="4359918"/>
            <a:ext cx="1974718" cy="108530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100" b="1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Coordinador(a) Administrativo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Vacante (a)</a:t>
            </a:r>
          </a:p>
        </p:txBody>
      </p:sp>
      <p:cxnSp>
        <p:nvCxnSpPr>
          <p:cNvPr id="16" name="15 Conector recto"/>
          <p:cNvCxnSpPr/>
          <p:nvPr/>
        </p:nvCxnSpPr>
        <p:spPr>
          <a:xfrm flipV="1">
            <a:off x="2365229" y="3956483"/>
            <a:ext cx="4222995" cy="35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5600865" y="4359919"/>
            <a:ext cx="1974718" cy="1085304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Coordinador(a) Proyectos</a:t>
            </a:r>
          </a:p>
        </p:txBody>
      </p:sp>
      <p:cxnSp>
        <p:nvCxnSpPr>
          <p:cNvPr id="19" name="18 Conector recto"/>
          <p:cNvCxnSpPr/>
          <p:nvPr/>
        </p:nvCxnSpPr>
        <p:spPr>
          <a:xfrm>
            <a:off x="2365229" y="3959986"/>
            <a:ext cx="0" cy="3999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6588224" y="3927752"/>
            <a:ext cx="0" cy="4321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04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12 Rectángulo"/>
          <p:cNvSpPr/>
          <p:nvPr/>
        </p:nvSpPr>
        <p:spPr>
          <a:xfrm>
            <a:off x="3560631" y="1124075"/>
            <a:ext cx="2235098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Coordinador (a)  </a:t>
            </a:r>
          </a:p>
          <a:p>
            <a:pPr algn="ctr"/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584661" y="1908297"/>
            <a:ext cx="0" cy="11019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3938296" y="3226851"/>
            <a:ext cx="1365221" cy="5970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Trabajador (a) Social</a:t>
            </a:r>
          </a:p>
          <a:p>
            <a:pPr algn="ctr"/>
            <a:r>
              <a:rPr lang="es-MX" sz="1100" dirty="0" smtClean="0">
                <a:cs typeface="Arial" pitchFamily="34" charset="0"/>
              </a:rPr>
              <a:t> </a:t>
            </a:r>
          </a:p>
        </p:txBody>
      </p:sp>
      <p:cxnSp>
        <p:nvCxnSpPr>
          <p:cNvPr id="55" name="39 Conector recto"/>
          <p:cNvCxnSpPr/>
          <p:nvPr/>
        </p:nvCxnSpPr>
        <p:spPr>
          <a:xfrm flipH="1">
            <a:off x="4572000" y="2457690"/>
            <a:ext cx="26784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12 Rectángulo"/>
          <p:cNvSpPr/>
          <p:nvPr/>
        </p:nvSpPr>
        <p:spPr>
          <a:xfrm>
            <a:off x="4797417" y="2188165"/>
            <a:ext cx="2366871" cy="7195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Promotor (a)</a:t>
            </a:r>
          </a:p>
          <a:p>
            <a:pPr algn="ctr"/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21" name="39 Conector recto"/>
          <p:cNvCxnSpPr/>
          <p:nvPr/>
        </p:nvCxnSpPr>
        <p:spPr>
          <a:xfrm flipH="1">
            <a:off x="3200405" y="2028306"/>
            <a:ext cx="13842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12 Rectángulo"/>
          <p:cNvSpPr/>
          <p:nvPr/>
        </p:nvSpPr>
        <p:spPr>
          <a:xfrm>
            <a:off x="824082" y="1787299"/>
            <a:ext cx="2366871" cy="784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Analista</a:t>
            </a:r>
          </a:p>
          <a:p>
            <a:pPr algn="ctr"/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sp>
        <p:nvSpPr>
          <p:cNvPr id="30" name="12 Rectángulo"/>
          <p:cNvSpPr/>
          <p:nvPr/>
        </p:nvSpPr>
        <p:spPr>
          <a:xfrm>
            <a:off x="1047405" y="3246653"/>
            <a:ext cx="2724644" cy="11904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Promotor (a)</a:t>
            </a:r>
          </a:p>
          <a:p>
            <a:pPr algn="ctr"/>
            <a:r>
              <a:rPr lang="es-MX" sz="1100" b="1" dirty="0" smtClean="0">
                <a:cs typeface="Arial" pitchFamily="34" charset="0"/>
              </a:rPr>
              <a:t>Auxiliares</a:t>
            </a:r>
          </a:p>
          <a:p>
            <a:pPr algn="ctr"/>
            <a:endParaRPr lang="es-MX" sz="1100" dirty="0">
              <a:solidFill>
                <a:schemeClr val="tx1"/>
              </a:solidFill>
              <a:cs typeface="Arial" pitchFamily="34" charset="0"/>
            </a:endParaRPr>
          </a:p>
          <a:p>
            <a:pPr algn="ctr"/>
            <a:endParaRPr lang="es-MX" sz="1100" dirty="0" smtClean="0">
              <a:cs typeface="Arial" pitchFamily="34" charset="0"/>
            </a:endParaRPr>
          </a:p>
          <a:p>
            <a:pPr algn="ctr"/>
            <a:endParaRPr lang="es-MX" sz="1100" dirty="0">
              <a:cs typeface="Arial" pitchFamily="34" charset="0"/>
            </a:endParaRPr>
          </a:p>
        </p:txBody>
      </p:sp>
      <p:cxnSp>
        <p:nvCxnSpPr>
          <p:cNvPr id="40" name="39 Conector recto"/>
          <p:cNvCxnSpPr/>
          <p:nvPr/>
        </p:nvCxnSpPr>
        <p:spPr>
          <a:xfrm flipV="1">
            <a:off x="3200405" y="3010261"/>
            <a:ext cx="7115" cy="2363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39 Conector recto"/>
          <p:cNvCxnSpPr/>
          <p:nvPr/>
        </p:nvCxnSpPr>
        <p:spPr>
          <a:xfrm flipH="1" flipV="1">
            <a:off x="3190953" y="3010261"/>
            <a:ext cx="2787470" cy="44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12 Rectángulo"/>
          <p:cNvSpPr/>
          <p:nvPr/>
        </p:nvSpPr>
        <p:spPr>
          <a:xfrm>
            <a:off x="5462296" y="3254557"/>
            <a:ext cx="1365221" cy="9932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cs typeface="Arial" pitchFamily="34" charset="0"/>
              </a:rPr>
              <a:t>Encargado (a)</a:t>
            </a:r>
          </a:p>
          <a:p>
            <a:pPr algn="ctr"/>
            <a:r>
              <a:rPr lang="es-MX" sz="1100" dirty="0" smtClean="0">
                <a:solidFill>
                  <a:schemeClr val="tx1"/>
                </a:solidFill>
                <a:cs typeface="Arial" pitchFamily="34" charset="0"/>
              </a:rPr>
              <a:t> </a:t>
            </a:r>
          </a:p>
          <a:p>
            <a:pPr algn="ctr"/>
            <a:r>
              <a:rPr lang="es-MX" sz="1100" b="1" dirty="0" smtClean="0">
                <a:cs typeface="Arial" pitchFamily="34" charset="0"/>
              </a:rPr>
              <a:t>Profesional Especialista 1</a:t>
            </a:r>
          </a:p>
          <a:p>
            <a:pPr algn="ctr"/>
            <a:endParaRPr lang="es-MX" sz="1100" dirty="0" smtClean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43" name="39 Conector recto"/>
          <p:cNvCxnSpPr/>
          <p:nvPr/>
        </p:nvCxnSpPr>
        <p:spPr>
          <a:xfrm flipV="1">
            <a:off x="5968916" y="3013034"/>
            <a:ext cx="1201" cy="2419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445824" y="6101542"/>
            <a:ext cx="2388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Zona Centro</a:t>
            </a:r>
            <a:endParaRPr lang="es-MX" b="1" dirty="0"/>
          </a:p>
        </p:txBody>
      </p:sp>
      <p:sp>
        <p:nvSpPr>
          <p:cNvPr id="19" name="CuadroTexto 4"/>
          <p:cNvSpPr txBox="1"/>
          <p:nvPr/>
        </p:nvSpPr>
        <p:spPr>
          <a:xfrm>
            <a:off x="445824" y="13112"/>
            <a:ext cx="851866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38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358225" y="2980301"/>
            <a:ext cx="1995501" cy="111442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prstClr val="black"/>
                </a:solidFill>
              </a:rPr>
              <a:t>Auxiliares</a:t>
            </a:r>
          </a:p>
        </p:txBody>
      </p:sp>
      <p:sp>
        <p:nvSpPr>
          <p:cNvPr id="9" name="8 Rectángulo"/>
          <p:cNvSpPr/>
          <p:nvPr/>
        </p:nvSpPr>
        <p:spPr>
          <a:xfrm>
            <a:off x="3118645" y="1872503"/>
            <a:ext cx="2448272" cy="887313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MX" sz="900" b="1" kern="0" dirty="0">
              <a:solidFill>
                <a:prstClr val="black"/>
              </a:solidFill>
            </a:endParaRPr>
          </a:p>
          <a:p>
            <a:pPr lvl="0" algn="ctr"/>
            <a:r>
              <a:rPr lang="es-MX" sz="1100" kern="0" dirty="0" smtClean="0">
                <a:solidFill>
                  <a:prstClr val="black"/>
                </a:solidFill>
              </a:rPr>
              <a:t>Promotor (a) </a:t>
            </a:r>
          </a:p>
        </p:txBody>
      </p:sp>
      <p:cxnSp>
        <p:nvCxnSpPr>
          <p:cNvPr id="10" name="9 Conector recto"/>
          <p:cNvCxnSpPr/>
          <p:nvPr/>
        </p:nvCxnSpPr>
        <p:spPr>
          <a:xfrm flipH="1" flipV="1">
            <a:off x="4355388" y="2760255"/>
            <a:ext cx="588" cy="21008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5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25 Rectángulo"/>
          <p:cNvSpPr/>
          <p:nvPr/>
        </p:nvSpPr>
        <p:spPr>
          <a:xfrm>
            <a:off x="2990397" y="3071242"/>
            <a:ext cx="2609850" cy="834927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Aft>
                <a:spcPts val="380"/>
              </a:spcAft>
            </a:pPr>
            <a:endParaRPr lang="es-MX" sz="900" b="1" dirty="0">
              <a:solidFill>
                <a:srgbClr val="000000"/>
              </a:solidFill>
              <a:ea typeface="Times New Roman"/>
              <a:cs typeface="Times New Roman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323833" y="2841720"/>
            <a:ext cx="0" cy="218765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323833" y="2952860"/>
            <a:ext cx="0" cy="789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 flipV="1">
            <a:off x="4322244" y="2862604"/>
            <a:ext cx="794" cy="12423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rot="5400000">
            <a:off x="4193460" y="2861810"/>
            <a:ext cx="259157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323833" y="3903886"/>
            <a:ext cx="0" cy="218765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3157842" y="3371872"/>
            <a:ext cx="225544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900" b="1" dirty="0"/>
              <a:t> </a:t>
            </a:r>
            <a:r>
              <a:rPr lang="es-MX" sz="1100" dirty="0" smtClean="0"/>
              <a:t>Auxiliares administrativos</a:t>
            </a:r>
          </a:p>
        </p:txBody>
      </p:sp>
      <p:sp>
        <p:nvSpPr>
          <p:cNvPr id="15" name="47 Rectángulo"/>
          <p:cNvSpPr/>
          <p:nvPr/>
        </p:nvSpPr>
        <p:spPr>
          <a:xfrm>
            <a:off x="3344139" y="4122651"/>
            <a:ext cx="1939601" cy="1039677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Intendente</a:t>
            </a:r>
          </a:p>
        </p:txBody>
      </p:sp>
      <p:sp>
        <p:nvSpPr>
          <p:cNvPr id="16" name="15 Rectángulo"/>
          <p:cNvSpPr/>
          <p:nvPr/>
        </p:nvSpPr>
        <p:spPr>
          <a:xfrm>
            <a:off x="3336474" y="1733252"/>
            <a:ext cx="1974718" cy="974250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100" b="1" dirty="0" smtClean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Coordinador(a) Administrativo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Vacante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100" b="1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90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 flipH="1">
            <a:off x="1406354" y="3793531"/>
            <a:ext cx="6439043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4743451" y="3954456"/>
            <a:ext cx="1764952" cy="91082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prstClr val="black"/>
                </a:solidFill>
              </a:rPr>
              <a:t>Secretaria 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1406352" y="3793531"/>
            <a:ext cx="0" cy="155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2479326" y="3934816"/>
            <a:ext cx="1776085" cy="906226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prstClr val="black"/>
                </a:solidFill>
              </a:rPr>
              <a:t>Auxiliar</a:t>
            </a:r>
          </a:p>
        </p:txBody>
      </p:sp>
      <p:cxnSp>
        <p:nvCxnSpPr>
          <p:cNvPr id="12" name="11 Conector recto"/>
          <p:cNvCxnSpPr/>
          <p:nvPr/>
        </p:nvCxnSpPr>
        <p:spPr>
          <a:xfrm>
            <a:off x="7845397" y="3793531"/>
            <a:ext cx="0" cy="165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3333537" y="2204864"/>
            <a:ext cx="1843747" cy="85729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Oficial  Administrativo</a:t>
            </a:r>
          </a:p>
        </p:txBody>
      </p:sp>
      <p:sp>
        <p:nvSpPr>
          <p:cNvPr id="14" name="23 Rectángulo"/>
          <p:cNvSpPr/>
          <p:nvPr/>
        </p:nvSpPr>
        <p:spPr>
          <a:xfrm>
            <a:off x="379451" y="3959133"/>
            <a:ext cx="1858278" cy="90614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100" b="1" dirty="0" smtClean="0">
                <a:solidFill>
                  <a:srgbClr val="000000"/>
                </a:solidFill>
                <a:latin typeface="+mj-lt"/>
                <a:ea typeface="Times New Roman"/>
                <a:cs typeface="Arial" panose="020B0604020202020204" pitchFamily="34" charset="0"/>
              </a:rPr>
              <a:t> </a:t>
            </a:r>
            <a:r>
              <a:rPr lang="es-MX" sz="1100" kern="1200" dirty="0" smtClean="0">
                <a:solidFill>
                  <a:srgbClr val="000000"/>
                </a:solidFill>
                <a:effectLst/>
                <a:latin typeface="+mj-lt"/>
                <a:ea typeface="Times New Roman"/>
                <a:cs typeface="Times New Roman"/>
              </a:rPr>
              <a:t>Vigilantes</a:t>
            </a:r>
          </a:p>
        </p:txBody>
      </p:sp>
      <p:cxnSp>
        <p:nvCxnSpPr>
          <p:cNvPr id="15" name="14 Conector recto"/>
          <p:cNvCxnSpPr/>
          <p:nvPr/>
        </p:nvCxnSpPr>
        <p:spPr>
          <a:xfrm>
            <a:off x="3195472" y="3788976"/>
            <a:ext cx="0" cy="155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625926" y="3784036"/>
            <a:ext cx="1" cy="165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V="1">
            <a:off x="4332543" y="3062154"/>
            <a:ext cx="0" cy="7313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"/>
          <p:cNvSpPr/>
          <p:nvPr/>
        </p:nvSpPr>
        <p:spPr>
          <a:xfrm>
            <a:off x="6989491" y="3959133"/>
            <a:ext cx="1711811" cy="979133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prstClr val="black"/>
                </a:solidFill>
              </a:rPr>
              <a:t> </a:t>
            </a:r>
            <a:r>
              <a:rPr lang="es-MX" sz="1100" dirty="0" smtClean="0">
                <a:solidFill>
                  <a:prstClr val="black"/>
                </a:solidFill>
              </a:rPr>
              <a:t>Intendentes</a:t>
            </a:r>
          </a:p>
        </p:txBody>
      </p: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71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8 Conector recto"/>
          <p:cNvCxnSpPr/>
          <p:nvPr/>
        </p:nvCxnSpPr>
        <p:spPr>
          <a:xfrm flipH="1">
            <a:off x="4526512" y="3046692"/>
            <a:ext cx="2854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582119" y="2811009"/>
            <a:ext cx="0" cy="222004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1650903" y="3166455"/>
            <a:ext cx="3184" cy="27215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32 Rectángulo"/>
          <p:cNvSpPr/>
          <p:nvPr/>
        </p:nvSpPr>
        <p:spPr>
          <a:xfrm>
            <a:off x="674039" y="3438978"/>
            <a:ext cx="1979930" cy="116488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Auxiliar administrativo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6219648" y="3502038"/>
            <a:ext cx="1861512" cy="110182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kern="0" dirty="0" smtClean="0">
                <a:solidFill>
                  <a:prstClr val="black"/>
                </a:solidFill>
              </a:rPr>
              <a:t>Auxiliar</a:t>
            </a:r>
          </a:p>
        </p:txBody>
      </p:sp>
      <p:cxnSp>
        <p:nvCxnSpPr>
          <p:cNvPr id="14" name="13 Conector recto"/>
          <p:cNvCxnSpPr/>
          <p:nvPr/>
        </p:nvCxnSpPr>
        <p:spPr>
          <a:xfrm>
            <a:off x="1664004" y="3183946"/>
            <a:ext cx="549621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>
            <a:endCxn id="13" idx="0"/>
          </p:cNvCxnSpPr>
          <p:nvPr/>
        </p:nvCxnSpPr>
        <p:spPr>
          <a:xfrm flipH="1">
            <a:off x="7150404" y="3183946"/>
            <a:ext cx="9810" cy="31809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28 Rectángulo"/>
          <p:cNvSpPr/>
          <p:nvPr/>
        </p:nvSpPr>
        <p:spPr>
          <a:xfrm>
            <a:off x="3588979" y="3502038"/>
            <a:ext cx="1986280" cy="110182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 Bibliotecario (a)</a:t>
            </a:r>
          </a:p>
        </p:txBody>
      </p:sp>
      <p:cxnSp>
        <p:nvCxnSpPr>
          <p:cNvPr id="17" name="16 Conector recto"/>
          <p:cNvCxnSpPr/>
          <p:nvPr/>
        </p:nvCxnSpPr>
        <p:spPr>
          <a:xfrm flipV="1">
            <a:off x="4580413" y="3306489"/>
            <a:ext cx="0" cy="71355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3536301" y="1850657"/>
            <a:ext cx="1974718" cy="974250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prstClr val="black"/>
                </a:solidFill>
                <a:latin typeface="+mj-lt"/>
                <a:cs typeface="Arial" panose="020B0604020202020204" pitchFamily="34" charset="0"/>
              </a:rPr>
              <a:t> Coordinador(a) Proyectos</a:t>
            </a:r>
          </a:p>
        </p:txBody>
      </p:sp>
      <p:cxnSp>
        <p:nvCxnSpPr>
          <p:cNvPr id="19" name="18 Conector recto"/>
          <p:cNvCxnSpPr/>
          <p:nvPr/>
        </p:nvCxnSpPr>
        <p:spPr>
          <a:xfrm>
            <a:off x="4582043" y="3183946"/>
            <a:ext cx="76" cy="31809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4582119" y="3019426"/>
            <a:ext cx="0" cy="222004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88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6154948" y="2555219"/>
            <a:ext cx="2165720" cy="851264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100" b="1" dirty="0" smtClean="0">
              <a:solidFill>
                <a:prstClr val="black"/>
              </a:solidFill>
            </a:endParaRPr>
          </a:p>
          <a:p>
            <a:pPr algn="ctr"/>
            <a:r>
              <a:rPr lang="es-MX" sz="1100" dirty="0" smtClean="0">
                <a:solidFill>
                  <a:prstClr val="black"/>
                </a:solidFill>
              </a:rPr>
              <a:t>Auxiliar Administrativo</a:t>
            </a:r>
          </a:p>
          <a:p>
            <a:pPr algn="ctr"/>
            <a:endParaRPr lang="es-MX" sz="1100" b="1" dirty="0">
              <a:solidFill>
                <a:prstClr val="black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546957" y="2564743"/>
            <a:ext cx="2160239" cy="853783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sz="900" b="1" dirty="0" smtClean="0">
                <a:solidFill>
                  <a:prstClr val="black"/>
                </a:solidFill>
              </a:rPr>
              <a:t> </a:t>
            </a:r>
            <a:r>
              <a:rPr lang="es-MX" sz="1100" b="1" dirty="0" smtClean="0">
                <a:solidFill>
                  <a:prstClr val="black"/>
                </a:solidFill>
              </a:rPr>
              <a:t> </a:t>
            </a:r>
            <a:r>
              <a:rPr lang="es-MX" sz="1100" kern="0" dirty="0" smtClean="0">
                <a:solidFill>
                  <a:prstClr val="black"/>
                </a:solidFill>
              </a:rPr>
              <a:t> Promotor(a)</a:t>
            </a:r>
          </a:p>
        </p:txBody>
      </p:sp>
      <p:cxnSp>
        <p:nvCxnSpPr>
          <p:cNvPr id="10" name="9 Conector recto"/>
          <p:cNvCxnSpPr/>
          <p:nvPr/>
        </p:nvCxnSpPr>
        <p:spPr>
          <a:xfrm flipH="1" flipV="1">
            <a:off x="860566" y="2440447"/>
            <a:ext cx="7668877" cy="2563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1084206" y="3527744"/>
            <a:ext cx="2133359" cy="832976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prstClr val="black"/>
                </a:solidFill>
              </a:rPr>
              <a:t> Maestro(a) de Piano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3499929" y="3527744"/>
            <a:ext cx="2390150" cy="859319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kern="0" dirty="0" smtClean="0">
                <a:solidFill>
                  <a:prstClr val="black"/>
                </a:solidFill>
              </a:rPr>
              <a:t> </a:t>
            </a:r>
            <a:endParaRPr lang="es-MX" sz="1100" b="1" kern="0" dirty="0">
              <a:solidFill>
                <a:prstClr val="black"/>
              </a:solidFill>
            </a:endParaRPr>
          </a:p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Auxiliar</a:t>
            </a:r>
          </a:p>
        </p:txBody>
      </p:sp>
      <p:cxnSp>
        <p:nvCxnSpPr>
          <p:cNvPr id="13" name="12 Conector recto"/>
          <p:cNvCxnSpPr/>
          <p:nvPr/>
        </p:nvCxnSpPr>
        <p:spPr>
          <a:xfrm>
            <a:off x="864700" y="2455759"/>
            <a:ext cx="1033" cy="1488473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593977" y="2731850"/>
            <a:ext cx="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flipH="1">
            <a:off x="8505983" y="2466078"/>
            <a:ext cx="4062" cy="1513721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39 Rectángulo"/>
          <p:cNvSpPr/>
          <p:nvPr/>
        </p:nvSpPr>
        <p:spPr>
          <a:xfrm>
            <a:off x="1084206" y="2529685"/>
            <a:ext cx="2160239" cy="876797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endParaRPr lang="es-MX" sz="11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Encargado(a)  </a:t>
            </a:r>
          </a:p>
          <a:p>
            <a:pPr algn="ctr">
              <a:spcAft>
                <a:spcPts val="0"/>
              </a:spcAft>
            </a:pPr>
            <a:endParaRPr lang="es-MX" sz="1100" dirty="0" smtClean="0">
              <a:effectLst/>
              <a:ea typeface="Times New Roman"/>
            </a:endParaRPr>
          </a:p>
        </p:txBody>
      </p:sp>
      <p:cxnSp>
        <p:nvCxnSpPr>
          <p:cNvPr id="17" name="16 Conector recto"/>
          <p:cNvCxnSpPr>
            <a:stCxn id="8" idx="3"/>
          </p:cNvCxnSpPr>
          <p:nvPr/>
        </p:nvCxnSpPr>
        <p:spPr>
          <a:xfrm flipV="1">
            <a:off x="8320668" y="2968083"/>
            <a:ext cx="185315" cy="12768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>
            <a:endCxn id="16" idx="1"/>
          </p:cNvCxnSpPr>
          <p:nvPr/>
        </p:nvCxnSpPr>
        <p:spPr>
          <a:xfrm>
            <a:off x="865733" y="2968083"/>
            <a:ext cx="218473" cy="1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>
            <a:endCxn id="11" idx="1"/>
          </p:cNvCxnSpPr>
          <p:nvPr/>
        </p:nvCxnSpPr>
        <p:spPr>
          <a:xfrm>
            <a:off x="878015" y="3944232"/>
            <a:ext cx="20619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8342238" y="3979799"/>
            <a:ext cx="187205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"/>
          <p:cNvSpPr/>
          <p:nvPr/>
        </p:nvSpPr>
        <p:spPr>
          <a:xfrm>
            <a:off x="6177398" y="3546191"/>
            <a:ext cx="2154495" cy="893974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schemeClr val="tx1"/>
                </a:solidFill>
              </a:rPr>
              <a:t>Vigilante</a:t>
            </a:r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4614357" y="4364050"/>
            <a:ext cx="1" cy="269656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38 Rectángulo"/>
          <p:cNvSpPr/>
          <p:nvPr/>
        </p:nvSpPr>
        <p:spPr>
          <a:xfrm>
            <a:off x="3499929" y="4635794"/>
            <a:ext cx="2390150" cy="128490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900" b="1" kern="1200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 </a:t>
            </a:r>
            <a:endParaRPr lang="es-MX" sz="900" dirty="0">
              <a:effectLst/>
              <a:latin typeface="Times New Roman"/>
              <a:ea typeface="Times New Roman"/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3683553" y="4735747"/>
            <a:ext cx="20236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900" b="1" dirty="0"/>
              <a:t> </a:t>
            </a:r>
            <a:endParaRPr lang="es-MX" sz="1100" dirty="0" smtClean="0"/>
          </a:p>
          <a:p>
            <a:pPr algn="ctr"/>
            <a:r>
              <a:rPr lang="es-MX" sz="1100" b="1" dirty="0" smtClean="0"/>
              <a:t>Intendentes</a:t>
            </a:r>
          </a:p>
        </p:txBody>
      </p:sp>
      <p:cxnSp>
        <p:nvCxnSpPr>
          <p:cNvPr id="25" name="24 Conector recto"/>
          <p:cNvCxnSpPr/>
          <p:nvPr/>
        </p:nvCxnSpPr>
        <p:spPr>
          <a:xfrm>
            <a:off x="4623433" y="3398137"/>
            <a:ext cx="0" cy="148054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endCxn id="9" idx="0"/>
          </p:cNvCxnSpPr>
          <p:nvPr/>
        </p:nvCxnSpPr>
        <p:spPr>
          <a:xfrm>
            <a:off x="4627077" y="2247441"/>
            <a:ext cx="0" cy="31730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Rectángulo"/>
          <p:cNvSpPr/>
          <p:nvPr/>
        </p:nvSpPr>
        <p:spPr>
          <a:xfrm>
            <a:off x="3586357" y="1245843"/>
            <a:ext cx="2055999" cy="1004661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prstClr val="black"/>
                </a:solidFill>
              </a:rPr>
              <a:t>Supervisor(a)  de </a:t>
            </a:r>
            <a:r>
              <a:rPr lang="es-MX" sz="1100" dirty="0">
                <a:solidFill>
                  <a:prstClr val="black"/>
                </a:solidFill>
              </a:rPr>
              <a:t>C</a:t>
            </a:r>
            <a:r>
              <a:rPr lang="es-MX" sz="1100" dirty="0" smtClean="0">
                <a:solidFill>
                  <a:prstClr val="black"/>
                </a:solidFill>
              </a:rPr>
              <a:t>entros  Culturales   </a:t>
            </a:r>
          </a:p>
          <a:p>
            <a:pPr algn="ctr"/>
            <a:r>
              <a:rPr lang="es-MX" sz="1100" dirty="0" smtClean="0">
                <a:solidFill>
                  <a:prstClr val="black"/>
                </a:solidFill>
              </a:rPr>
              <a:t> </a:t>
            </a:r>
            <a:endParaRPr lang="es-MX" sz="1100" dirty="0">
              <a:solidFill>
                <a:prstClr val="black"/>
              </a:solidFill>
            </a:endParaRPr>
          </a:p>
        </p:txBody>
      </p:sp>
      <p:sp>
        <p:nvSpPr>
          <p:cNvPr id="28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74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 flipV="1">
            <a:off x="1549529" y="3770776"/>
            <a:ext cx="6251977" cy="10587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5590454" y="2588849"/>
            <a:ext cx="1988539" cy="910821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Promotor(a) </a:t>
            </a:r>
          </a:p>
        </p:txBody>
      </p:sp>
      <p:sp>
        <p:nvSpPr>
          <p:cNvPr id="10" name="28 Rectángulo"/>
          <p:cNvSpPr/>
          <p:nvPr/>
        </p:nvSpPr>
        <p:spPr>
          <a:xfrm>
            <a:off x="2607363" y="3974306"/>
            <a:ext cx="1927225" cy="1028805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Auxiliares</a:t>
            </a:r>
          </a:p>
        </p:txBody>
      </p:sp>
      <p:cxnSp>
        <p:nvCxnSpPr>
          <p:cNvPr id="11" name="10 Conector recto"/>
          <p:cNvCxnSpPr>
            <a:endCxn id="20" idx="0"/>
          </p:cNvCxnSpPr>
          <p:nvPr/>
        </p:nvCxnSpPr>
        <p:spPr>
          <a:xfrm>
            <a:off x="7801504" y="3771337"/>
            <a:ext cx="2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>
            <a:endCxn id="10" idx="0"/>
          </p:cNvCxnSpPr>
          <p:nvPr/>
        </p:nvCxnSpPr>
        <p:spPr>
          <a:xfrm>
            <a:off x="3570975" y="3771337"/>
            <a:ext cx="1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1546566" y="3758191"/>
            <a:ext cx="0" cy="17539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4612927" y="2378400"/>
            <a:ext cx="0" cy="137979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>
            <a:stCxn id="18" idx="3"/>
          </p:cNvCxnSpPr>
          <p:nvPr/>
        </p:nvCxnSpPr>
        <p:spPr>
          <a:xfrm>
            <a:off x="3570976" y="3044260"/>
            <a:ext cx="2019478" cy="8843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37 Rectángulo"/>
          <p:cNvSpPr/>
          <p:nvPr/>
        </p:nvSpPr>
        <p:spPr>
          <a:xfrm>
            <a:off x="4802226" y="3974306"/>
            <a:ext cx="1782497" cy="1016043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Intendente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3615736" y="1414176"/>
            <a:ext cx="1974718" cy="974250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Jefe (a) Cultura Popular y Eventos especiales 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1806024" y="2588849"/>
            <a:ext cx="1764952" cy="91082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dirty="0" smtClean="0">
                <a:solidFill>
                  <a:prstClr val="black"/>
                </a:solidFill>
              </a:rPr>
              <a:t>Secretaria  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459398" y="3946335"/>
            <a:ext cx="1959345" cy="1056775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kern="0" dirty="0" smtClean="0">
                <a:solidFill>
                  <a:prstClr val="black"/>
                </a:solidFill>
              </a:rPr>
              <a:t> </a:t>
            </a:r>
            <a:r>
              <a:rPr lang="es-MX" sz="1100" kern="0" dirty="0" smtClean="0">
                <a:solidFill>
                  <a:prstClr val="black"/>
                </a:solidFill>
              </a:rPr>
              <a:t>Encargado(a) </a:t>
            </a:r>
          </a:p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 </a:t>
            </a:r>
            <a:endParaRPr lang="es-MX" sz="1100" kern="0" dirty="0">
              <a:solidFill>
                <a:prstClr val="black"/>
              </a:solidFill>
            </a:endParaRPr>
          </a:p>
        </p:txBody>
      </p:sp>
      <p:sp>
        <p:nvSpPr>
          <p:cNvPr id="20" name="37 Rectángulo"/>
          <p:cNvSpPr/>
          <p:nvPr/>
        </p:nvSpPr>
        <p:spPr>
          <a:xfrm>
            <a:off x="6910257" y="3974306"/>
            <a:ext cx="1782497" cy="1016043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100" b="1" dirty="0" smtClean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es-MX" sz="1100" dirty="0" smtClean="0">
                <a:solidFill>
                  <a:srgbClr val="000000"/>
                </a:solidFill>
                <a:ea typeface="Times New Roman"/>
                <a:cs typeface="Times New Roman"/>
              </a:rPr>
              <a:t>vigilante</a:t>
            </a:r>
          </a:p>
        </p:txBody>
      </p:sp>
      <p:cxnSp>
        <p:nvCxnSpPr>
          <p:cNvPr id="21" name="20 Conector recto"/>
          <p:cNvCxnSpPr/>
          <p:nvPr/>
        </p:nvCxnSpPr>
        <p:spPr>
          <a:xfrm>
            <a:off x="5692681" y="3760189"/>
            <a:ext cx="0" cy="17340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Rectángulo"/>
          <p:cNvSpPr/>
          <p:nvPr/>
        </p:nvSpPr>
        <p:spPr>
          <a:xfrm>
            <a:off x="459397" y="5178509"/>
            <a:ext cx="1959345" cy="1056775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kern="0" dirty="0" smtClean="0">
                <a:solidFill>
                  <a:prstClr val="black"/>
                </a:solidFill>
              </a:rPr>
              <a:t> </a:t>
            </a:r>
            <a:r>
              <a:rPr lang="es-MX" sz="1100" kern="0" dirty="0" smtClean="0">
                <a:solidFill>
                  <a:prstClr val="black"/>
                </a:solidFill>
              </a:rPr>
              <a:t>Encargado(a) Grupos Artísticos                                 Vacante</a:t>
            </a:r>
          </a:p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                </a:t>
            </a:r>
          </a:p>
          <a:p>
            <a:pPr algn="ctr"/>
            <a:endParaRPr lang="es-MX" sz="1100" kern="0" dirty="0" smtClean="0">
              <a:solidFill>
                <a:prstClr val="black"/>
              </a:solidFill>
            </a:endParaRPr>
          </a:p>
        </p:txBody>
      </p:sp>
      <p:cxnSp>
        <p:nvCxnSpPr>
          <p:cNvPr id="23" name="22 Conector recto"/>
          <p:cNvCxnSpPr/>
          <p:nvPr/>
        </p:nvCxnSpPr>
        <p:spPr>
          <a:xfrm>
            <a:off x="1546565" y="5003111"/>
            <a:ext cx="0" cy="17539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498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3355621" y="3284707"/>
            <a:ext cx="1913020" cy="1725931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kern="0" dirty="0">
                <a:solidFill>
                  <a:prstClr val="black"/>
                </a:solidFill>
              </a:rPr>
              <a:t> </a:t>
            </a:r>
          </a:p>
          <a:p>
            <a:endParaRPr lang="es-MX" sz="1000" kern="0" dirty="0">
              <a:solidFill>
                <a:prstClr val="black"/>
              </a:solidFill>
            </a:endParaRPr>
          </a:p>
          <a:p>
            <a:endParaRPr lang="es-MX" sz="1000" kern="0" dirty="0">
              <a:solidFill>
                <a:prstClr val="black"/>
              </a:solidFill>
            </a:endParaRPr>
          </a:p>
          <a:p>
            <a:endParaRPr lang="es-MX" sz="1000" kern="0" dirty="0">
              <a:solidFill>
                <a:prstClr val="black"/>
              </a:solidFill>
            </a:endParaRPr>
          </a:p>
          <a:p>
            <a:endParaRPr lang="es-MX" sz="1000" kern="0" dirty="0">
              <a:solidFill>
                <a:prstClr val="black"/>
              </a:solidFill>
            </a:endParaRPr>
          </a:p>
          <a:p>
            <a:pPr algn="ctr"/>
            <a:endParaRPr lang="es-MX" sz="1000" kern="0" dirty="0">
              <a:solidFill>
                <a:prstClr val="black"/>
              </a:solidFill>
            </a:endParaRPr>
          </a:p>
          <a:p>
            <a:pPr algn="ctr"/>
            <a:endParaRPr lang="es-MX" sz="1000" b="1" kern="0" dirty="0" smtClean="0">
              <a:solidFill>
                <a:prstClr val="black"/>
              </a:solidFill>
            </a:endParaRPr>
          </a:p>
          <a:p>
            <a:pPr algn="ctr"/>
            <a:endParaRPr lang="es-MX" sz="1000" b="1" kern="0" dirty="0">
              <a:solidFill>
                <a:prstClr val="black"/>
              </a:solidFill>
            </a:endParaRPr>
          </a:p>
          <a:p>
            <a:pPr algn="ctr"/>
            <a:endParaRPr lang="es-MX" sz="1000" b="1" kern="0" dirty="0" smtClean="0">
              <a:solidFill>
                <a:prstClr val="black"/>
              </a:solidFill>
            </a:endParaRPr>
          </a:p>
          <a:p>
            <a:pPr algn="ctr"/>
            <a:endParaRPr lang="es-MX" sz="1000" b="1" kern="0" dirty="0">
              <a:solidFill>
                <a:prstClr val="black"/>
              </a:solidFill>
            </a:endParaRPr>
          </a:p>
          <a:p>
            <a:pPr algn="ctr"/>
            <a:endParaRPr lang="es-MX" sz="1000" b="1" kern="0" dirty="0">
              <a:solidFill>
                <a:prstClr val="black"/>
              </a:solidFill>
            </a:endParaRPr>
          </a:p>
          <a:p>
            <a:pPr algn="ctr"/>
            <a:endParaRPr lang="es-MX" sz="1000" b="1" kern="0" dirty="0" smtClean="0">
              <a:solidFill>
                <a:prstClr val="black"/>
              </a:solidFill>
            </a:endParaRPr>
          </a:p>
          <a:p>
            <a:pPr algn="ctr"/>
            <a:endParaRPr lang="es-MX" sz="1000" b="1" kern="0" dirty="0">
              <a:solidFill>
                <a:prstClr val="black"/>
              </a:solidFill>
            </a:endParaRPr>
          </a:p>
          <a:p>
            <a:pPr algn="ctr"/>
            <a:endParaRPr lang="es-MX" sz="1100" b="1" kern="0" dirty="0" smtClean="0">
              <a:solidFill>
                <a:prstClr val="black"/>
              </a:solidFill>
            </a:endParaRPr>
          </a:p>
          <a:p>
            <a:pPr algn="ctr"/>
            <a:endParaRPr lang="es-MX" sz="1100" b="1" kern="0" dirty="0">
              <a:solidFill>
                <a:prstClr val="black"/>
              </a:solidFill>
            </a:endParaRPr>
          </a:p>
          <a:p>
            <a:pPr algn="ctr"/>
            <a:endParaRPr lang="es-MX" sz="1100" b="1" kern="0" dirty="0" smtClean="0">
              <a:solidFill>
                <a:prstClr val="black"/>
              </a:solidFill>
            </a:endParaRPr>
          </a:p>
          <a:p>
            <a:pPr algn="ctr"/>
            <a:endParaRPr lang="es-MX" sz="1100" kern="0" dirty="0" smtClean="0">
              <a:solidFill>
                <a:prstClr val="black"/>
              </a:solidFill>
            </a:endParaRPr>
          </a:p>
          <a:p>
            <a:pPr algn="ctr"/>
            <a:endParaRPr lang="es-MX" sz="1100" kern="0" dirty="0">
              <a:solidFill>
                <a:prstClr val="black"/>
              </a:solidFill>
            </a:endParaRPr>
          </a:p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Músicos                                                (1 vacante)</a:t>
            </a:r>
          </a:p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 </a:t>
            </a:r>
            <a:endParaRPr lang="es-MX" sz="1000" dirty="0">
              <a:solidFill>
                <a:prstClr val="black"/>
              </a:solidFill>
            </a:endParaRPr>
          </a:p>
          <a:p>
            <a:pPr algn="ctr"/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ES" sz="1000" dirty="0">
              <a:solidFill>
                <a:prstClr val="white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endParaRPr lang="es-MX" sz="1000" dirty="0">
              <a:solidFill>
                <a:prstClr val="black"/>
              </a:solidFill>
            </a:endParaRPr>
          </a:p>
          <a:p>
            <a:pPr algn="ctr"/>
            <a:endParaRPr lang="es-MX" sz="1000" kern="0" dirty="0">
              <a:solidFill>
                <a:prstClr val="black"/>
              </a:solidFill>
            </a:endParaRPr>
          </a:p>
          <a:p>
            <a:pPr algn="ctr"/>
            <a:endParaRPr lang="es-MX" sz="1000" kern="0" dirty="0">
              <a:solidFill>
                <a:prstClr val="black"/>
              </a:solidFill>
            </a:endParaRPr>
          </a:p>
          <a:p>
            <a:pPr algn="ctr"/>
            <a:r>
              <a:rPr lang="es-MX" sz="1000" kern="0" dirty="0">
                <a:solidFill>
                  <a:prstClr val="black"/>
                </a:solidFill>
              </a:rPr>
              <a:t>  </a:t>
            </a:r>
            <a:r>
              <a:rPr lang="es-MX" sz="1000" kern="0" dirty="0" smtClean="0">
                <a:solidFill>
                  <a:prstClr val="black"/>
                </a:solidFill>
              </a:rPr>
              <a:t> </a:t>
            </a:r>
            <a:endParaRPr lang="es-MX" sz="1000" kern="0" dirty="0">
              <a:solidFill>
                <a:prstClr val="black"/>
              </a:solidFill>
            </a:endParaRPr>
          </a:p>
        </p:txBody>
      </p:sp>
      <p:cxnSp>
        <p:nvCxnSpPr>
          <p:cNvPr id="11" name="10 Conector recto"/>
          <p:cNvCxnSpPr>
            <a:endCxn id="10" idx="0"/>
          </p:cNvCxnSpPr>
          <p:nvPr/>
        </p:nvCxnSpPr>
        <p:spPr>
          <a:xfrm>
            <a:off x="4312130" y="2894080"/>
            <a:ext cx="1" cy="39062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251185" y="1814334"/>
            <a:ext cx="1988539" cy="1061572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dirty="0" smtClean="0">
                <a:solidFill>
                  <a:prstClr val="black"/>
                </a:solidFill>
              </a:rPr>
              <a:t>Jefe(a) de la Orquesta 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268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>
            <a:off x="5163973" y="4376182"/>
            <a:ext cx="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019819" y="3350431"/>
            <a:ext cx="1933343" cy="108136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" b="1" dirty="0" smtClean="0">
                <a:solidFill>
                  <a:schemeClr val="tx1"/>
                </a:solidFill>
              </a:rPr>
              <a:t> </a:t>
            </a:r>
            <a:r>
              <a:rPr lang="es-MX" sz="1100" b="1" dirty="0" smtClean="0">
                <a:solidFill>
                  <a:schemeClr val="tx1"/>
                </a:solidFill>
              </a:rPr>
              <a:t>  </a:t>
            </a:r>
            <a:r>
              <a:rPr lang="es-MX" sz="1100" dirty="0" smtClean="0">
                <a:solidFill>
                  <a:prstClr val="black"/>
                </a:solidFill>
              </a:rPr>
              <a:t>Promotor(a)  de CDC Escuela Municipal de Arte 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2019820" y="4960587"/>
            <a:ext cx="1933343" cy="1054781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0" dirty="0">
              <a:solidFill>
                <a:prstClr val="black"/>
              </a:solidFill>
            </a:endParaRPr>
          </a:p>
        </p:txBody>
      </p:sp>
      <p:cxnSp>
        <p:nvCxnSpPr>
          <p:cNvPr id="11" name="10 Conector recto"/>
          <p:cNvCxnSpPr/>
          <p:nvPr/>
        </p:nvCxnSpPr>
        <p:spPr>
          <a:xfrm flipH="1">
            <a:off x="2888951" y="2983834"/>
            <a:ext cx="338886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4680921" y="5358501"/>
            <a:ext cx="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rot="16200000" flipH="1">
            <a:off x="2701539" y="3167528"/>
            <a:ext cx="365807" cy="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27 Rectángulo"/>
          <p:cNvSpPr/>
          <p:nvPr/>
        </p:nvSpPr>
        <p:spPr>
          <a:xfrm>
            <a:off x="5163973" y="3374945"/>
            <a:ext cx="1981835" cy="1001237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0"/>
              </a:spcAft>
            </a:pPr>
            <a:r>
              <a:rPr lang="es-MX" sz="1100" kern="1200" dirty="0" smtClean="0">
                <a:solidFill>
                  <a:schemeClr val="tx1"/>
                </a:solidFill>
                <a:effectLst/>
                <a:ea typeface="Times New Roman"/>
                <a:cs typeface="Times New Roman"/>
              </a:rPr>
              <a:t>Encargado(a) </a:t>
            </a:r>
          </a:p>
        </p:txBody>
      </p:sp>
      <p:cxnSp>
        <p:nvCxnSpPr>
          <p:cNvPr id="15" name="14 Conector recto"/>
          <p:cNvCxnSpPr/>
          <p:nvPr/>
        </p:nvCxnSpPr>
        <p:spPr>
          <a:xfrm rot="5400000" flipH="1" flipV="1">
            <a:off x="3669058" y="3552261"/>
            <a:ext cx="2056695" cy="1587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693562" y="1444886"/>
            <a:ext cx="1974718" cy="107902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100" b="1" dirty="0" smtClean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Jefe (a) Cultura Popular y Eventos especiales</a:t>
            </a:r>
          </a:p>
        </p:txBody>
      </p:sp>
      <p:cxnSp>
        <p:nvCxnSpPr>
          <p:cNvPr id="17" name="16 Conector recto"/>
          <p:cNvCxnSpPr/>
          <p:nvPr/>
        </p:nvCxnSpPr>
        <p:spPr>
          <a:xfrm rot="5400000">
            <a:off x="6095705" y="3167530"/>
            <a:ext cx="365805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2324936" y="5181565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s-MX" sz="1100" b="1" dirty="0" smtClean="0"/>
          </a:p>
          <a:p>
            <a:r>
              <a:rPr lang="es-MX" sz="1100" dirty="0" smtClean="0"/>
              <a:t>      Intendente </a:t>
            </a:r>
          </a:p>
        </p:txBody>
      </p:sp>
      <p:sp>
        <p:nvSpPr>
          <p:cNvPr id="19" name="27 Rectángulo"/>
          <p:cNvSpPr/>
          <p:nvPr/>
        </p:nvSpPr>
        <p:spPr>
          <a:xfrm>
            <a:off x="5386024" y="4911426"/>
            <a:ext cx="1981835" cy="1103942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0"/>
              </a:spcAft>
            </a:pPr>
            <a:r>
              <a:rPr lang="es-MX" sz="1100" dirty="0" smtClean="0">
                <a:solidFill>
                  <a:schemeClr val="tx1"/>
                </a:solidFill>
                <a:ea typeface="Times New Roman"/>
                <a:cs typeface="Times New Roman"/>
              </a:rPr>
              <a:t>Vigilante</a:t>
            </a:r>
          </a:p>
        </p:txBody>
      </p:sp>
      <p:cxnSp>
        <p:nvCxnSpPr>
          <p:cNvPr id="20" name="19 Conector recto"/>
          <p:cNvCxnSpPr/>
          <p:nvPr/>
        </p:nvCxnSpPr>
        <p:spPr>
          <a:xfrm flipH="1">
            <a:off x="2986491" y="4581402"/>
            <a:ext cx="338886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rot="16200000" flipV="1">
            <a:off x="6212326" y="4746810"/>
            <a:ext cx="329230" cy="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>
            <a:stCxn id="10" idx="0"/>
          </p:cNvCxnSpPr>
          <p:nvPr/>
        </p:nvCxnSpPr>
        <p:spPr>
          <a:xfrm rot="16200000" flipV="1">
            <a:off x="2796899" y="4770993"/>
            <a:ext cx="379186" cy="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7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087490" y="1196752"/>
            <a:ext cx="1944216" cy="952241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dirty="0" smtClean="0">
                <a:solidFill>
                  <a:prstClr val="black"/>
                </a:solidFill>
              </a:rPr>
              <a:t> Jefe(a)  Museo Metropolitano y Espacios Galerísticos  </a:t>
            </a:r>
          </a:p>
        </p:txBody>
      </p:sp>
      <p:sp>
        <p:nvSpPr>
          <p:cNvPr id="9" name="8 Rectángulo"/>
          <p:cNvSpPr/>
          <p:nvPr/>
        </p:nvSpPr>
        <p:spPr>
          <a:xfrm>
            <a:off x="1835696" y="3967383"/>
            <a:ext cx="1944216" cy="877036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kern="0" dirty="0" smtClean="0">
                <a:solidFill>
                  <a:prstClr val="black"/>
                </a:solidFill>
              </a:rPr>
              <a:t>Auxiliares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4427984" y="3976454"/>
            <a:ext cx="1937320" cy="867965"/>
          </a:xfrm>
          <a:prstGeom prst="rect">
            <a:avLst/>
          </a:prstGeom>
          <a:noFill/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kern="0" dirty="0" smtClean="0">
                <a:solidFill>
                  <a:prstClr val="black"/>
                </a:solidFill>
              </a:rPr>
              <a:t> Intendente</a:t>
            </a:r>
          </a:p>
          <a:p>
            <a:pPr algn="ctr"/>
            <a:r>
              <a:rPr lang="es-MX" sz="1100" b="1" kern="0" smtClean="0">
                <a:solidFill>
                  <a:prstClr val="black"/>
                </a:solidFill>
              </a:rPr>
              <a:t> </a:t>
            </a:r>
            <a:endParaRPr lang="es-MX" sz="1100" b="1" kern="0" dirty="0" smtClean="0">
              <a:solidFill>
                <a:prstClr val="black"/>
              </a:solidFill>
            </a:endParaRPr>
          </a:p>
        </p:txBody>
      </p:sp>
      <p:cxnSp>
        <p:nvCxnSpPr>
          <p:cNvPr id="11" name="10 Conector recto"/>
          <p:cNvCxnSpPr/>
          <p:nvPr/>
        </p:nvCxnSpPr>
        <p:spPr>
          <a:xfrm flipH="1">
            <a:off x="2918040" y="3732918"/>
            <a:ext cx="2339289" cy="5334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080817" y="2637465"/>
            <a:ext cx="1957139" cy="877036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900" b="1" dirty="0">
              <a:solidFill>
                <a:prstClr val="black"/>
              </a:solidFill>
            </a:endParaRPr>
          </a:p>
          <a:p>
            <a:pPr algn="ctr"/>
            <a:r>
              <a:rPr lang="es-MX" sz="1100" b="1" dirty="0" smtClean="0">
                <a:solidFill>
                  <a:prstClr val="black"/>
                </a:solidFill>
              </a:rPr>
              <a:t>Asistente de Dirección</a:t>
            </a:r>
          </a:p>
          <a:p>
            <a:pPr algn="ctr"/>
            <a:endParaRPr lang="es-MX" sz="900" dirty="0" smtClean="0">
              <a:solidFill>
                <a:prstClr val="black"/>
              </a:solidFill>
            </a:endParaRPr>
          </a:p>
        </p:txBody>
      </p:sp>
      <p:cxnSp>
        <p:nvCxnSpPr>
          <p:cNvPr id="13" name="12 Conector recto"/>
          <p:cNvCxnSpPr>
            <a:stCxn id="8" idx="2"/>
          </p:cNvCxnSpPr>
          <p:nvPr/>
        </p:nvCxnSpPr>
        <p:spPr>
          <a:xfrm flipH="1">
            <a:off x="4059387" y="2148993"/>
            <a:ext cx="211" cy="487919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flipH="1">
            <a:off x="4056912" y="3514501"/>
            <a:ext cx="211" cy="21841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2918040" y="3738252"/>
            <a:ext cx="0" cy="216268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257329" y="3738252"/>
            <a:ext cx="0" cy="216268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Museo Metropolitano</a:t>
            </a:r>
            <a:endParaRPr lang="es-ES" sz="3500" dirty="0">
              <a:solidFill>
                <a:srgbClr val="C51A4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94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logo-cierre-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50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2517</Words>
  <Application>Microsoft Office PowerPoint</Application>
  <PresentationFormat>Presentación en pantalla (4:3)</PresentationFormat>
  <Paragraphs>1415</Paragraphs>
  <Slides>99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99</vt:i4>
      </vt:variant>
    </vt:vector>
  </HeadingPairs>
  <TitlesOfParts>
    <vt:vector size="100" baseType="lpstr">
      <vt:lpstr>Tema de Office</vt:lpstr>
      <vt:lpstr>Presentación de PowerPoint</vt:lpstr>
      <vt:lpstr>Oficina del Secretario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Dirección de  General de Desarrollo Social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Alma Deyanira Castillo Alvarez</dc:creator>
  <cp:lastModifiedBy>Alma Deyanira Castillo Alvarez</cp:lastModifiedBy>
  <cp:revision>118</cp:revision>
  <dcterms:created xsi:type="dcterms:W3CDTF">2018-05-18T00:47:28Z</dcterms:created>
  <dcterms:modified xsi:type="dcterms:W3CDTF">2018-07-10T23:12:43Z</dcterms:modified>
</cp:coreProperties>
</file>